
<file path=[Content_Types].xml><?xml version="1.0" encoding="utf-8"?>
<Types xmlns="http://schemas.openxmlformats.org/package/2006/content-types">
  <Default Extension="png" ContentType="image/png"/>
  <Default Extension="jfif" ContentType="image/jpe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1.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notesSlides/notesSlide2.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3.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notesSlides/notesSlide4.xml" ContentType="application/vnd.openxmlformats-officedocument.presentationml.notesSlide+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notesSlides/notesSlide5.xml" ContentType="application/vnd.openxmlformats-officedocument.presentationml.notesSlide+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6.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notesSlides/notesSlide7.xml" ContentType="application/vnd.openxmlformats-officedocument.presentationml.notesSlide+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notesSlides/notesSlide8.xml" ContentType="application/vnd.openxmlformats-officedocument.presentationml.notesSlide+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85" r:id="rId3"/>
    <p:sldId id="257" r:id="rId4"/>
    <p:sldId id="261" r:id="rId5"/>
    <p:sldId id="258" r:id="rId6"/>
    <p:sldId id="263" r:id="rId7"/>
    <p:sldId id="286" r:id="rId8"/>
    <p:sldId id="270" r:id="rId9"/>
    <p:sldId id="266" r:id="rId10"/>
    <p:sldId id="271" r:id="rId11"/>
    <p:sldId id="268" r:id="rId12"/>
    <p:sldId id="269" r:id="rId13"/>
    <p:sldId id="273" r:id="rId14"/>
    <p:sldId id="274" r:id="rId15"/>
    <p:sldId id="275" r:id="rId16"/>
    <p:sldId id="272" r:id="rId17"/>
    <p:sldId id="276" r:id="rId18"/>
    <p:sldId id="287" r:id="rId19"/>
    <p:sldId id="277" r:id="rId20"/>
    <p:sldId id="278" r:id="rId21"/>
    <p:sldId id="279" r:id="rId22"/>
    <p:sldId id="280" r:id="rId23"/>
    <p:sldId id="281" r:id="rId24"/>
    <p:sldId id="282" r:id="rId25"/>
    <p:sldId id="283" r:id="rId26"/>
    <p:sldId id="284" r:id="rId27"/>
  </p:sldIdLst>
  <p:sldSz cx="10969625" cy="6170613"/>
  <p:notesSz cx="6858000" cy="9144000"/>
  <p:custDataLst>
    <p:tags r:id="rId29"/>
  </p:custDataLst>
  <p:defaultTextStyle>
    <a:defPPr>
      <a:defRPr lang="de-DE"/>
    </a:defPPr>
    <a:lvl1pPr algn="l" rtl="0" fontAlgn="base">
      <a:spcBef>
        <a:spcPct val="0"/>
      </a:spcBef>
      <a:spcAft>
        <a:spcPct val="0"/>
      </a:spcAft>
      <a:buFontTx/>
      <a:buNone/>
      <a:defRPr lang="en-US" sz="1800" b="0" i="0" u="none" kern="1200">
        <a:solidFill>
          <a:schemeClr val="tx1"/>
        </a:solidFill>
        <a:latin typeface="Bosch Office Sans" pitchFamily="2" charset="0"/>
        <a:ea typeface="+mn-ea"/>
        <a:cs typeface="+mn-cs"/>
      </a:defRPr>
    </a:lvl1pPr>
    <a:lvl2pPr marL="456971" algn="l" rtl="0" fontAlgn="base">
      <a:spcBef>
        <a:spcPct val="0"/>
      </a:spcBef>
      <a:spcAft>
        <a:spcPct val="0"/>
      </a:spcAft>
      <a:defRPr kern="1200">
        <a:solidFill>
          <a:schemeClr val="tx1"/>
        </a:solidFill>
        <a:latin typeface="Bosch Office Sans" pitchFamily="34" charset="0"/>
        <a:ea typeface="+mn-ea"/>
        <a:cs typeface="+mn-cs"/>
      </a:defRPr>
    </a:lvl2pPr>
    <a:lvl3pPr marL="913943" algn="l" rtl="0" fontAlgn="base">
      <a:spcBef>
        <a:spcPct val="0"/>
      </a:spcBef>
      <a:spcAft>
        <a:spcPct val="0"/>
      </a:spcAft>
      <a:defRPr kern="1200">
        <a:solidFill>
          <a:schemeClr val="tx1"/>
        </a:solidFill>
        <a:latin typeface="Bosch Office Sans" pitchFamily="34" charset="0"/>
        <a:ea typeface="+mn-ea"/>
        <a:cs typeface="+mn-cs"/>
      </a:defRPr>
    </a:lvl3pPr>
    <a:lvl4pPr marL="1370914" algn="l" rtl="0" fontAlgn="base">
      <a:spcBef>
        <a:spcPct val="0"/>
      </a:spcBef>
      <a:spcAft>
        <a:spcPct val="0"/>
      </a:spcAft>
      <a:defRPr kern="1200">
        <a:solidFill>
          <a:schemeClr val="tx1"/>
        </a:solidFill>
        <a:latin typeface="Bosch Office Sans" pitchFamily="34" charset="0"/>
        <a:ea typeface="+mn-ea"/>
        <a:cs typeface="+mn-cs"/>
      </a:defRPr>
    </a:lvl4pPr>
    <a:lvl5pPr marL="1827886" algn="l" rtl="0" fontAlgn="base">
      <a:spcBef>
        <a:spcPct val="0"/>
      </a:spcBef>
      <a:spcAft>
        <a:spcPct val="0"/>
      </a:spcAft>
      <a:defRPr kern="1200">
        <a:solidFill>
          <a:schemeClr val="tx1"/>
        </a:solidFill>
        <a:latin typeface="Bosch Office Sans" pitchFamily="34" charset="0"/>
        <a:ea typeface="+mn-ea"/>
        <a:cs typeface="+mn-cs"/>
      </a:defRPr>
    </a:lvl5pPr>
    <a:lvl6pPr marL="2284857" algn="l" defTabSz="913943" rtl="0" eaLnBrk="1" latinLnBrk="0" hangingPunct="1">
      <a:defRPr kern="1200">
        <a:solidFill>
          <a:schemeClr val="tx1"/>
        </a:solidFill>
        <a:latin typeface="Bosch Office Sans" pitchFamily="34" charset="0"/>
        <a:ea typeface="+mn-ea"/>
        <a:cs typeface="+mn-cs"/>
      </a:defRPr>
    </a:lvl6pPr>
    <a:lvl7pPr marL="2741828" algn="l" defTabSz="913943" rtl="0" eaLnBrk="1" latinLnBrk="0" hangingPunct="1">
      <a:defRPr kern="1200">
        <a:solidFill>
          <a:schemeClr val="tx1"/>
        </a:solidFill>
        <a:latin typeface="Bosch Office Sans" pitchFamily="34" charset="0"/>
        <a:ea typeface="+mn-ea"/>
        <a:cs typeface="+mn-cs"/>
      </a:defRPr>
    </a:lvl7pPr>
    <a:lvl8pPr marL="3198800" algn="l" defTabSz="913943" rtl="0" eaLnBrk="1" latinLnBrk="0" hangingPunct="1">
      <a:defRPr kern="1200">
        <a:solidFill>
          <a:schemeClr val="tx1"/>
        </a:solidFill>
        <a:latin typeface="Bosch Office Sans" pitchFamily="34" charset="0"/>
        <a:ea typeface="+mn-ea"/>
        <a:cs typeface="+mn-cs"/>
      </a:defRPr>
    </a:lvl8pPr>
    <a:lvl9pPr marL="3655771" algn="l" defTabSz="913943" rtl="0" eaLnBrk="1" latinLnBrk="0" hangingPunct="1">
      <a:defRPr kern="1200">
        <a:solidFill>
          <a:schemeClr val="tx1"/>
        </a:solidFill>
        <a:latin typeface="Bosch Office Sans" pitchFamily="34" charset="0"/>
        <a:ea typeface="+mn-ea"/>
        <a:cs typeface="+mn-cs"/>
      </a:defRPr>
    </a:lvl9pPr>
  </p:defaultTextStyle>
  <p:extLst>
    <p:ext uri="{EFAFB233-063F-42B5-8137-9DF3F51BA10A}">
      <p15:sldGuideLst xmlns:p15="http://schemas.microsoft.com/office/powerpoint/2012/main">
        <p15:guide id="1" orient="horz" pos="160" userDrawn="1">
          <p15:clr>
            <a:srgbClr val="A4A3A4"/>
          </p15:clr>
        </p15:guide>
        <p15:guide id="2" orient="horz" pos="656" userDrawn="1">
          <p15:clr>
            <a:srgbClr val="A4A3A4"/>
          </p15:clr>
        </p15:guide>
        <p15:guide id="3" orient="horz" pos="816" userDrawn="1">
          <p15:clr>
            <a:srgbClr val="A4A3A4"/>
          </p15:clr>
        </p15:guide>
        <p15:guide id="4" orient="horz" pos="3440" userDrawn="1">
          <p15:clr>
            <a:srgbClr val="A4A3A4"/>
          </p15:clr>
        </p15:guide>
        <p15:guide id="5" pos="160" userDrawn="1">
          <p15:clr>
            <a:srgbClr val="A4A3A4"/>
          </p15:clr>
        </p15:guide>
        <p15:guide id="6" pos="67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60" autoAdjust="0"/>
    <p:restoredTop sz="86163" autoAdjust="0"/>
  </p:normalViewPr>
  <p:slideViewPr>
    <p:cSldViewPr snapToGrid="0">
      <p:cViewPr varScale="1">
        <p:scale>
          <a:sx n="111" d="100"/>
          <a:sy n="111" d="100"/>
        </p:scale>
        <p:origin x="802" y="86"/>
      </p:cViewPr>
      <p:guideLst>
        <p:guide orient="horz" pos="160"/>
        <p:guide orient="horz" pos="656"/>
        <p:guide orient="horz" pos="816"/>
        <p:guide orient="horz" pos="3440"/>
        <p:guide pos="160"/>
        <p:guide pos="6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0.png>
</file>

<file path=ppt/media/image21.jfif>
</file>

<file path=ppt/media/image22.jpeg>
</file>

<file path=ppt/media/image23.png>
</file>

<file path=ppt/media/image24.jfif>
</file>

<file path=ppt/media/image25.png>
</file>

<file path=ppt/media/image26.png>
</file>

<file path=ppt/media/image27.png>
</file>

<file path=ppt/media/image28.png>
</file>

<file path=ppt/media/image29.png>
</file>

<file path=ppt/media/image3.png>
</file>

<file path=ppt/media/image30.png>
</file>

<file path=ppt/media/image33.gif>
</file>

<file path=ppt/media/image34.gif>
</file>

<file path=ppt/media/image35.gif>
</file>

<file path=ppt/media/image36.gif>
</file>

<file path=ppt/media/image37.gif>
</file>

<file path=ppt/media/image38.png>
</file>

<file path=ppt/media/image4.png>
</file>

<file path=ppt/media/image40.png>
</file>

<file path=ppt/media/image41.png>
</file>

<file path=ppt/media/image42.png>
</file>

<file path=ppt/media/image43.png>
</file>

<file path=ppt/media/image430.png>
</file>

<file path=ppt/media/image44.png>
</file>

<file path=ppt/media/image440.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g>
</file>

<file path=ppt/media/image57.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E1721D-81A8-4C24-9A9A-90C3FB216D8F}" type="datetimeFigureOut">
              <a:rPr lang="en-US" smtClean="0"/>
              <a:t>4/16/2019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25BD5-2DE6-4365-A6B0-958545283F7D}" type="slidenum">
              <a:rPr lang="en-US" smtClean="0"/>
              <a:t>‹#›</a:t>
            </a:fld>
            <a:endParaRPr lang="en-US"/>
          </a:p>
        </p:txBody>
      </p:sp>
    </p:spTree>
    <p:extLst>
      <p:ext uri="{BB962C8B-B14F-4D97-AF65-F5344CB8AC3E}">
        <p14:creationId xmlns:p14="http://schemas.microsoft.com/office/powerpoint/2010/main" val="843974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emanticscholar.org/author/Davide-Margaria/1999897"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doi.org/10.1109/IVS.2014.6856485" TargetMode="External"/><Relationship Id="rId5" Type="http://schemas.openxmlformats.org/officeDocument/2006/relationships/hyperlink" Target="https://www.semanticscholar.org/author/Tankut-Acarman/2153014" TargetMode="External"/><Relationship Id="rId4" Type="http://schemas.openxmlformats.org/officeDocument/2006/relationships/hyperlink" Target="https://www.semanticscholar.org/author/Emanuela-Falletti/1736305"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gssc.esa.int/navipedia/index.php/Integrity#cite_note-5"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gssc.esa.int/navipedia/index.php/Integrity#cite_note-6"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Let’s</a:t>
            </a:r>
            <a:r>
              <a:rPr lang="hu-HU" dirty="0" smtClean="0"/>
              <a:t> </a:t>
            </a:r>
            <a:r>
              <a:rPr lang="hu-HU" dirty="0" err="1" smtClean="0"/>
              <a:t>recap</a:t>
            </a:r>
            <a:r>
              <a:rPr lang="hu-HU" dirty="0" smtClean="0"/>
              <a:t> </a:t>
            </a:r>
            <a:r>
              <a:rPr lang="hu-HU" dirty="0" err="1" smtClean="0"/>
              <a:t>some</a:t>
            </a:r>
            <a:r>
              <a:rPr lang="hu-HU" dirty="0" smtClean="0"/>
              <a:t> main</a:t>
            </a:r>
            <a:r>
              <a:rPr lang="hu-HU" baseline="0" dirty="0" smtClean="0"/>
              <a:t> </a:t>
            </a:r>
            <a:r>
              <a:rPr lang="hu-HU" baseline="0" dirty="0" err="1" smtClean="0"/>
              <a:t>definition</a:t>
            </a:r>
            <a:r>
              <a:rPr lang="hu-HU" baseline="0" dirty="0" smtClean="0"/>
              <a:t> in </a:t>
            </a:r>
            <a:r>
              <a:rPr lang="hu-HU" baseline="0" dirty="0" err="1" smtClean="0"/>
              <a:t>regard</a:t>
            </a:r>
            <a:r>
              <a:rPr lang="hu-HU" baseline="0" dirty="0" smtClean="0"/>
              <a:t> of </a:t>
            </a:r>
            <a:r>
              <a:rPr lang="hu-HU" baseline="0" dirty="0" err="1" smtClean="0"/>
              <a:t>integrity</a:t>
            </a:r>
            <a:endParaRPr lang="hu-HU" baseline="0" dirty="0" smtClean="0"/>
          </a:p>
          <a:p>
            <a:endParaRPr lang="hu-HU" baseline="0" dirty="0" smtClean="0"/>
          </a:p>
          <a:p>
            <a:r>
              <a:rPr lang="hu-HU" baseline="0" dirty="0" err="1" smtClean="0"/>
              <a:t>Pic</a:t>
            </a:r>
            <a:r>
              <a:rPr lang="hu-HU" baseline="0" dirty="0" smtClean="0"/>
              <a:t>: https://geocue.com/wp-content/uploads/2015/01/precision-accuracy.png</a:t>
            </a:r>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4</a:t>
            </a:fld>
            <a:endParaRPr lang="en-US"/>
          </a:p>
        </p:txBody>
      </p:sp>
    </p:spTree>
    <p:extLst>
      <p:ext uri="{BB962C8B-B14F-4D97-AF65-F5344CB8AC3E}">
        <p14:creationId xmlns:p14="http://schemas.microsoft.com/office/powerpoint/2010/main" val="2410314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Protection</a:t>
            </a:r>
            <a:r>
              <a:rPr lang="hu-HU" baseline="0" dirty="0" smtClean="0"/>
              <a:t> </a:t>
            </a:r>
            <a:r>
              <a:rPr lang="hu-HU" baseline="0" dirty="0" err="1" smtClean="0"/>
              <a:t>Level</a:t>
            </a:r>
            <a:r>
              <a:rPr lang="hu-HU" baseline="0" dirty="0" smtClean="0"/>
              <a:t> </a:t>
            </a:r>
            <a:r>
              <a:rPr lang="hu-HU" baseline="0" dirty="0" err="1" smtClean="0"/>
              <a:t>def</a:t>
            </a:r>
            <a:r>
              <a:rPr lang="hu-HU" baseline="0" dirty="0" smtClean="0"/>
              <a:t> 1: </a:t>
            </a:r>
            <a:r>
              <a:rPr lang="en-US" sz="1200" kern="1200" dirty="0" smtClean="0">
                <a:solidFill>
                  <a:schemeClr val="tx1"/>
                </a:solidFill>
                <a:effectLst/>
                <a:latin typeface="+mn-lt"/>
                <a:ea typeface="+mn-ea"/>
                <a:cs typeface="+mn-cs"/>
              </a:rPr>
              <a:t>The PL is a statistical error bound computed so as to guarantee that the probability of the absolute position error exceeding said number is smaller than the target integrity risk.</a:t>
            </a:r>
          </a:p>
          <a:p>
            <a:r>
              <a:rPr lang="hu-HU" dirty="0" err="1" smtClean="0"/>
              <a:t>Protection</a:t>
            </a:r>
            <a:r>
              <a:rPr lang="hu-HU" dirty="0" smtClean="0"/>
              <a:t> </a:t>
            </a:r>
            <a:r>
              <a:rPr lang="hu-HU" dirty="0" err="1" smtClean="0"/>
              <a:t>level</a:t>
            </a:r>
            <a:r>
              <a:rPr lang="hu-HU" dirty="0" smtClean="0"/>
              <a:t> </a:t>
            </a:r>
            <a:r>
              <a:rPr lang="hu-HU" dirty="0" err="1" smtClean="0"/>
              <a:t>def</a:t>
            </a:r>
            <a:r>
              <a:rPr lang="hu-HU" dirty="0" smtClean="0"/>
              <a:t> 2:</a:t>
            </a:r>
            <a:r>
              <a:rPr lang="en-US" sz="1200" kern="1200" dirty="0" smtClean="0">
                <a:solidFill>
                  <a:schemeClr val="tx1"/>
                </a:solidFill>
                <a:effectLst/>
                <a:latin typeface="+mn-lt"/>
                <a:ea typeface="+mn-ea"/>
                <a:cs typeface="+mn-cs"/>
              </a:rPr>
              <a:t>the PL defines the smallest position error that </a:t>
            </a:r>
            <a:r>
              <a:rPr lang="en-US" sz="1200" kern="1200" dirty="0" err="1" smtClean="0">
                <a:solidFill>
                  <a:schemeClr val="tx1"/>
                </a:solidFill>
                <a:effectLst/>
                <a:latin typeface="+mn-lt"/>
                <a:ea typeface="+mn-ea"/>
                <a:cs typeface="+mn-cs"/>
              </a:rPr>
              <a:t>mustbe</a:t>
            </a:r>
            <a:r>
              <a:rPr lang="en-US" sz="1200" kern="1200" dirty="0" smtClean="0">
                <a:solidFill>
                  <a:schemeClr val="tx1"/>
                </a:solidFill>
                <a:effectLst/>
                <a:latin typeface="+mn-lt"/>
                <a:ea typeface="+mn-ea"/>
                <a:cs typeface="+mn-cs"/>
              </a:rPr>
              <a:t> detected with the required probabilities of false alert and missed detection.</a:t>
            </a:r>
            <a:endParaRPr lang="hu-HU" sz="1200" kern="1200" dirty="0" smtClean="0">
              <a:solidFill>
                <a:schemeClr val="tx1"/>
              </a:solidFill>
              <a:effectLst/>
              <a:latin typeface="+mn-lt"/>
              <a:ea typeface="+mn-ea"/>
              <a:cs typeface="+mn-cs"/>
            </a:endParaRPr>
          </a:p>
          <a:p>
            <a:endParaRPr lang="hu-HU"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misleading information, hazardous misleading information</a:t>
            </a:r>
            <a:endParaRPr lang="hu-HU"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An error exceeding the PL is a</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misleading information</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see </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Fig.</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in case the application also defines an Alarm Limit (AL), the misleading information becomes hazardous as long as the error exceeds also the AL</a:t>
            </a:r>
          </a:p>
          <a:p>
            <a:endParaRPr lang="hu-HU" sz="1200" kern="1200" dirty="0" smtClean="0">
              <a:solidFill>
                <a:schemeClr val="tx1"/>
              </a:solidFill>
              <a:effectLst/>
              <a:latin typeface="+mn-lt"/>
              <a:ea typeface="+mn-ea"/>
              <a:cs typeface="+mn-cs"/>
            </a:endParaRPr>
          </a:p>
          <a:p>
            <a:r>
              <a:rPr lang="hu-HU" dirty="0" err="1" smtClean="0"/>
              <a:t>Ref</a:t>
            </a:r>
            <a:r>
              <a:rPr lang="hu-HU" dirty="0" smtClean="0"/>
              <a:t> </a:t>
            </a:r>
            <a:r>
              <a:rPr lang="hu-HU" dirty="0" err="1" smtClean="0"/>
              <a:t>to</a:t>
            </a:r>
            <a:r>
              <a:rPr lang="hu-HU" dirty="0" smtClean="0"/>
              <a:t> </a:t>
            </a:r>
            <a:r>
              <a:rPr lang="hu-HU" dirty="0" err="1" smtClean="0"/>
              <a:t>car</a:t>
            </a:r>
            <a:r>
              <a:rPr lang="hu-HU" baseline="0" dirty="0" smtClean="0"/>
              <a:t> </a:t>
            </a:r>
            <a:r>
              <a:rPr lang="hu-HU" baseline="0" dirty="0" err="1" smtClean="0"/>
              <a:t>pic</a:t>
            </a:r>
            <a:r>
              <a:rPr lang="hu-HU" baseline="0" dirty="0" smtClean="0"/>
              <a:t>:</a:t>
            </a:r>
          </a:p>
          <a:p>
            <a:r>
              <a:rPr lang="en-US" b="1" dirty="0" smtClean="0"/>
              <a:t>The need for GNSS position integrity and authentication in ITS: Conceptual and practical limitations in urban contexts</a:t>
            </a:r>
          </a:p>
          <a:p>
            <a:r>
              <a:rPr lang="en-US" dirty="0" err="1" smtClean="0">
                <a:hlinkClick r:id="rId3"/>
              </a:rPr>
              <a:t>Davide</a:t>
            </a:r>
            <a:r>
              <a:rPr lang="en-US" dirty="0" smtClean="0">
                <a:hlinkClick r:id="rId3"/>
              </a:rPr>
              <a:t> </a:t>
            </a:r>
            <a:r>
              <a:rPr lang="en-US" dirty="0" err="1" smtClean="0">
                <a:hlinkClick r:id="rId3"/>
              </a:rPr>
              <a:t>Margaria</a:t>
            </a:r>
            <a:r>
              <a:rPr lang="en-US" dirty="0" smtClean="0"/>
              <a:t>, </a:t>
            </a:r>
            <a:r>
              <a:rPr lang="en-US" dirty="0" err="1" smtClean="0">
                <a:hlinkClick r:id="rId4"/>
              </a:rPr>
              <a:t>Emanuela</a:t>
            </a:r>
            <a:r>
              <a:rPr lang="en-US" dirty="0" smtClean="0">
                <a:hlinkClick r:id="rId4"/>
              </a:rPr>
              <a:t> </a:t>
            </a:r>
            <a:r>
              <a:rPr lang="en-US" dirty="0" err="1" smtClean="0">
                <a:hlinkClick r:id="rId4"/>
              </a:rPr>
              <a:t>Falletti</a:t>
            </a:r>
            <a:r>
              <a:rPr lang="en-US" dirty="0" smtClean="0"/>
              <a:t>, </a:t>
            </a:r>
            <a:r>
              <a:rPr lang="en-US" dirty="0" err="1" smtClean="0">
                <a:hlinkClick r:id="rId5"/>
              </a:rPr>
              <a:t>Tankut</a:t>
            </a:r>
            <a:r>
              <a:rPr lang="en-US" dirty="0" smtClean="0">
                <a:hlinkClick r:id="rId5"/>
              </a:rPr>
              <a:t> </a:t>
            </a:r>
            <a:r>
              <a:rPr lang="en-US" dirty="0" err="1" smtClean="0">
                <a:hlinkClick r:id="rId5"/>
              </a:rPr>
              <a:t>Acarman</a:t>
            </a:r>
            <a:endParaRPr lang="en-US" dirty="0" smtClean="0"/>
          </a:p>
          <a:p>
            <a:r>
              <a:rPr lang="en-US" dirty="0" smtClean="0"/>
              <a:t>Published in IEEE Intelligent Vehicles Symposium Proceedings 2014</a:t>
            </a:r>
          </a:p>
          <a:p>
            <a:r>
              <a:rPr lang="en-US" dirty="0" smtClean="0"/>
              <a:t>DOI:</a:t>
            </a:r>
            <a:r>
              <a:rPr lang="en-US" dirty="0" smtClean="0">
                <a:hlinkClick r:id="rId6"/>
              </a:rPr>
              <a:t>10.1109/IVS.2014.6856485</a:t>
            </a:r>
            <a:endParaRPr lang="en-US" dirty="0" smtClean="0"/>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5</a:t>
            </a:fld>
            <a:endParaRPr lang="en-US"/>
          </a:p>
        </p:txBody>
      </p:sp>
    </p:spTree>
    <p:extLst>
      <p:ext uri="{BB962C8B-B14F-4D97-AF65-F5344CB8AC3E}">
        <p14:creationId xmlns:p14="http://schemas.microsoft.com/office/powerpoint/2010/main" val="2193961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Standford</a:t>
            </a:r>
            <a:r>
              <a:rPr lang="hu-HU" dirty="0" smtClean="0"/>
              <a:t> </a:t>
            </a:r>
            <a:r>
              <a:rPr lang="hu-HU" dirty="0" err="1" smtClean="0"/>
              <a:t>pic</a:t>
            </a:r>
            <a:r>
              <a:rPr lang="hu-HU" dirty="0" smtClean="0"/>
              <a:t>: https://gssc.esa.int/navipedia/index.php/File:Integrity-integrity-failure.jpg</a:t>
            </a:r>
            <a:endParaRPr lang="en-US" dirty="0" smtClean="0"/>
          </a:p>
          <a:p>
            <a:endParaRPr lang="hu-HU" dirty="0" smtClean="0"/>
          </a:p>
          <a:p>
            <a:r>
              <a:rPr lang="en-US" dirty="0" smtClean="0"/>
              <a:t>The </a:t>
            </a:r>
            <a:r>
              <a:rPr lang="en-US" i="1" dirty="0" smtClean="0"/>
              <a:t>Stanford diagram</a:t>
            </a:r>
            <a:r>
              <a:rPr lang="en-US" dirty="0" smtClean="0"/>
              <a:t> (or </a:t>
            </a:r>
            <a:r>
              <a:rPr lang="en-US" i="1" dirty="0" smtClean="0"/>
              <a:t>Stanford plot</a:t>
            </a:r>
            <a:r>
              <a:rPr lang="en-US" dirty="0" smtClean="0"/>
              <a:t>) introduced in </a:t>
            </a:r>
            <a:r>
              <a:rPr lang="en-US" baseline="30000" dirty="0" smtClean="0">
                <a:hlinkClick r:id="rId3"/>
              </a:rPr>
              <a:t>[4]</a:t>
            </a:r>
            <a:r>
              <a:rPr lang="en-US" dirty="0" smtClean="0"/>
              <a:t> and improved in </a:t>
            </a:r>
            <a:r>
              <a:rPr lang="en-US" baseline="30000" dirty="0" smtClean="0">
                <a:hlinkClick r:id="rId4"/>
              </a:rPr>
              <a:t>[5]</a:t>
            </a:r>
            <a:r>
              <a:rPr lang="en-US" dirty="0" smtClean="0"/>
              <a:t> is a quite handy tool to explain an illustrate most of these concepts and their relations (as well as to asses positioning systems’ performance). The layout of a generic Stanford diagram is shown below, in the Stanford diagram figure. For each sample position and protection level, a point is plotted in the Stanford diagram whose abscissa represents the absolute position error and whose ordinate represents its associated protection level. Usually, separate Stanford plots are represented for the horizontal and vertical components of position errors (and corresponding horizontal and vertical protection levels, respectively). The diagonal axis separates those samples in which the position error is covered by the protection level, above the diagonal, from those, below the diagonal, in which the protection level fails to cover the position error. Stanford plots allow an easy and quick check that integrity holds, just by making sure that all sample points lie on the upper side of the diagonal axis. Also, the proximity of the cloud of sample points to the diagonal gives an idea of the achieved level of safety, as any point above the diagonal but very close to it indicates that an </a:t>
            </a:r>
            <a:r>
              <a:rPr lang="en-US" i="1" dirty="0" smtClean="0"/>
              <a:t>integrity event</a:t>
            </a:r>
            <a:r>
              <a:rPr lang="en-US" dirty="0" smtClean="0"/>
              <a:t> was close to occur. </a:t>
            </a:r>
            <a:endParaRPr lang="hu-HU" dirty="0" smtClean="0"/>
          </a:p>
        </p:txBody>
      </p:sp>
      <p:sp>
        <p:nvSpPr>
          <p:cNvPr id="4" name="Slide Number Placeholder 3"/>
          <p:cNvSpPr>
            <a:spLocks noGrp="1"/>
          </p:cNvSpPr>
          <p:nvPr>
            <p:ph type="sldNum" sz="quarter" idx="10"/>
          </p:nvPr>
        </p:nvSpPr>
        <p:spPr/>
        <p:txBody>
          <a:bodyPr/>
          <a:lstStyle/>
          <a:p>
            <a:fld id="{69B25BD5-2DE6-4365-A6B0-958545283F7D}" type="slidenum">
              <a:rPr lang="en-US" smtClean="0"/>
              <a:t>6</a:t>
            </a:fld>
            <a:endParaRPr lang="en-US"/>
          </a:p>
        </p:txBody>
      </p:sp>
    </p:spTree>
    <p:extLst>
      <p:ext uri="{BB962C8B-B14F-4D97-AF65-F5344CB8AC3E}">
        <p14:creationId xmlns:p14="http://schemas.microsoft.com/office/powerpoint/2010/main" val="2291606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sz="1200" b="0" i="0" u="none" strike="noStrike" kern="1200" baseline="0" dirty="0" smtClean="0">
                <a:solidFill>
                  <a:schemeClr val="tx1"/>
                </a:solidFill>
                <a:latin typeface="+mn-lt"/>
                <a:ea typeface="+mn-ea"/>
                <a:cs typeface="+mn-cs"/>
              </a:rPr>
              <a:t>EGOS is an SBAS </a:t>
            </a:r>
            <a:r>
              <a:rPr lang="hu-HU" sz="1200" b="0" i="0" u="none" strike="noStrike" kern="1200" baseline="0" dirty="0" err="1" smtClean="0">
                <a:solidFill>
                  <a:schemeClr val="tx1"/>
                </a:solidFill>
                <a:latin typeface="+mn-lt"/>
                <a:ea typeface="+mn-ea"/>
                <a:cs typeface="+mn-cs"/>
              </a:rPr>
              <a:t>system</a:t>
            </a:r>
            <a:r>
              <a:rPr lang="hu-HU" sz="1200" b="0" i="0" u="none" strike="noStrike" kern="1200" baseline="0" dirty="0" smtClean="0">
                <a:solidFill>
                  <a:schemeClr val="tx1"/>
                </a:solidFill>
                <a:latin typeface="+mn-lt"/>
                <a:ea typeface="+mn-ea"/>
                <a:cs typeface="+mn-cs"/>
              </a:rPr>
              <a:t> and it </a:t>
            </a:r>
            <a:r>
              <a:rPr lang="hu-HU" sz="1200" b="0" i="0" u="none" strike="noStrike" kern="1200" baseline="0" dirty="0" err="1" smtClean="0">
                <a:solidFill>
                  <a:schemeClr val="tx1"/>
                </a:solidFill>
                <a:latin typeface="+mn-lt"/>
                <a:ea typeface="+mn-ea"/>
                <a:cs typeface="+mn-cs"/>
              </a:rPr>
              <a:t>works</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under</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the</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same</a:t>
            </a:r>
            <a:r>
              <a:rPr lang="hu-HU" sz="1200" b="0" i="0" u="none" strike="noStrike" kern="1200" baseline="0" dirty="0" smtClean="0">
                <a:solidFill>
                  <a:schemeClr val="tx1"/>
                </a:solidFill>
                <a:latin typeface="+mn-lt"/>
                <a:ea typeface="+mn-ea"/>
                <a:cs typeface="+mn-cs"/>
              </a:rPr>
              <a:t> standards. </a:t>
            </a:r>
            <a:r>
              <a:rPr lang="hu-HU" sz="1200" b="0" i="0" u="none" strike="noStrike" kern="1200" baseline="0" dirty="0" err="1" smtClean="0">
                <a:solidFill>
                  <a:schemeClr val="tx1"/>
                </a:solidFill>
                <a:latin typeface="+mn-lt"/>
                <a:ea typeface="+mn-ea"/>
                <a:cs typeface="+mn-cs"/>
              </a:rPr>
              <a:t>So</a:t>
            </a:r>
            <a:r>
              <a:rPr lang="hu-HU" sz="1200" b="0" i="0" u="none" strike="noStrike" kern="1200" baseline="0" dirty="0" smtClean="0">
                <a:solidFill>
                  <a:schemeClr val="tx1"/>
                </a:solidFill>
                <a:latin typeface="+mn-lt"/>
                <a:ea typeface="+mn-ea"/>
                <a:cs typeface="+mn-cs"/>
              </a:rPr>
              <a:t> RTCA </a:t>
            </a:r>
            <a:r>
              <a:rPr lang="hu-HU" sz="1200" b="0" i="0" u="none" strike="noStrike" kern="1200" baseline="0" dirty="0" err="1" smtClean="0">
                <a:solidFill>
                  <a:schemeClr val="tx1"/>
                </a:solidFill>
                <a:latin typeface="+mn-lt"/>
                <a:ea typeface="+mn-ea"/>
                <a:cs typeface="+mn-cs"/>
              </a:rPr>
              <a:t>applies</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to</a:t>
            </a:r>
            <a:r>
              <a:rPr lang="hu-HU" sz="1200" b="0" i="0" u="none" strike="noStrike" kern="1200" baseline="0" dirty="0" smtClean="0">
                <a:solidFill>
                  <a:schemeClr val="tx1"/>
                </a:solidFill>
                <a:latin typeface="+mn-lt"/>
                <a:ea typeface="+mn-ea"/>
                <a:cs typeface="+mn-cs"/>
              </a:rPr>
              <a:t> EGNOS </a:t>
            </a:r>
            <a:r>
              <a:rPr lang="hu-HU" sz="1200" b="0" i="0" u="none" strike="noStrike" kern="1200" baseline="0" dirty="0" err="1" smtClean="0">
                <a:solidFill>
                  <a:schemeClr val="tx1"/>
                </a:solidFill>
                <a:latin typeface="+mn-lt"/>
                <a:ea typeface="+mn-ea"/>
                <a:cs typeface="+mn-cs"/>
              </a:rPr>
              <a:t>as</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well</a:t>
            </a:r>
            <a:r>
              <a:rPr lang="hu-HU" sz="1200" b="0" i="0" u="none" strike="noStrike" kern="1200" baseline="0" dirty="0" smtClean="0">
                <a:solidFill>
                  <a:schemeClr val="tx1"/>
                </a:solidFill>
                <a:latin typeface="+mn-lt"/>
                <a:ea typeface="+mn-ea"/>
                <a:cs typeface="+mn-cs"/>
              </a:rPr>
              <a:t>.</a:t>
            </a:r>
          </a:p>
          <a:p>
            <a:endParaRPr lang="hu-HU"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Integrity in GNSS positioning augmented by SBAS systems</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is dependent on the geometry of the satellites, the impact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 ionosphere, troposphere, ephemeris errors, delays of GNSS</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satellites clocks and errors associated with the operation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 receiver itself</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r>
              <a:rPr lang="en-US" sz="1200" b="0" i="1" u="none" strike="noStrike" kern="1200" baseline="0" dirty="0" smtClean="0">
                <a:solidFill>
                  <a:schemeClr val="tx1"/>
                </a:solidFill>
                <a:latin typeface="+mn-lt"/>
                <a:ea typeface="+mn-ea"/>
                <a:cs typeface="+mn-cs"/>
              </a:rPr>
              <a:t>KH </a:t>
            </a:r>
            <a:r>
              <a:rPr lang="en-US" sz="1200" b="0" i="0" u="none" strike="noStrike" kern="1200" baseline="0" dirty="0" smtClean="0">
                <a:solidFill>
                  <a:schemeClr val="tx1"/>
                </a:solidFill>
                <a:latin typeface="+mn-lt"/>
                <a:ea typeface="+mn-ea"/>
                <a:cs typeface="+mn-cs"/>
              </a:rPr>
              <a:t>– a factor bounding user’s horizontal position with a</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probability of 10-9 (for </a:t>
            </a:r>
            <a:r>
              <a:rPr lang="en-US" sz="1200" b="0" i="0" u="none" strike="noStrike" kern="1200" baseline="0" dirty="0" err="1" smtClean="0">
                <a:solidFill>
                  <a:schemeClr val="tx1"/>
                </a:solidFill>
                <a:latin typeface="+mn-lt"/>
                <a:ea typeface="+mn-ea"/>
                <a:cs typeface="+mn-cs"/>
              </a:rPr>
              <a:t>en</a:t>
            </a:r>
            <a:r>
              <a:rPr lang="en-US" sz="1200" b="0" i="0" u="none" strike="noStrike" kern="1200" baseline="0" dirty="0" smtClean="0">
                <a:solidFill>
                  <a:schemeClr val="tx1"/>
                </a:solidFill>
                <a:latin typeface="+mn-lt"/>
                <a:ea typeface="+mn-ea"/>
                <a:cs typeface="+mn-cs"/>
              </a:rPr>
              <a:t>-route navigation </a:t>
            </a:r>
            <a:r>
              <a:rPr lang="en-US" sz="1200" b="0" i="1" u="none" strike="noStrike" kern="1200" baseline="0" dirty="0" smtClean="0">
                <a:solidFill>
                  <a:schemeClr val="tx1"/>
                </a:solidFill>
                <a:latin typeface="+mn-lt"/>
                <a:ea typeface="+mn-ea"/>
                <a:cs typeface="+mn-cs"/>
              </a:rPr>
              <a:t>KH </a:t>
            </a:r>
            <a:r>
              <a:rPr lang="en-US" sz="1200" b="0" i="0" u="none" strike="noStrike" kern="1200" baseline="0" dirty="0" smtClean="0">
                <a:solidFill>
                  <a:schemeClr val="tx1"/>
                </a:solidFill>
                <a:latin typeface="+mn-lt"/>
                <a:ea typeface="+mn-ea"/>
                <a:cs typeface="+mn-cs"/>
              </a:rPr>
              <a:t>= 6.18 and for</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precision approach </a:t>
            </a:r>
            <a:r>
              <a:rPr lang="en-US" sz="1200" b="0" i="1" u="none" strike="noStrike" kern="1200" baseline="0" dirty="0" smtClean="0">
                <a:solidFill>
                  <a:schemeClr val="tx1"/>
                </a:solidFill>
                <a:latin typeface="+mn-lt"/>
                <a:ea typeface="+mn-ea"/>
                <a:cs typeface="+mn-cs"/>
              </a:rPr>
              <a:t>KH </a:t>
            </a:r>
            <a:r>
              <a:rPr lang="en-US" sz="1200" b="0" i="0" u="none" strike="noStrike" kern="1200" baseline="0" dirty="0" smtClean="0">
                <a:solidFill>
                  <a:schemeClr val="tx1"/>
                </a:solidFill>
                <a:latin typeface="+mn-lt"/>
                <a:ea typeface="+mn-ea"/>
                <a:cs typeface="+mn-cs"/>
              </a:rPr>
              <a:t>= 6.0),</a:t>
            </a:r>
            <a:endParaRPr lang="hu-HU" sz="1200" b="0" i="0" u="none" strike="noStrike" kern="1200" baseline="0" dirty="0" smtClean="0">
              <a:solidFill>
                <a:schemeClr val="tx1"/>
              </a:solidFill>
              <a:latin typeface="+mn-lt"/>
              <a:ea typeface="+mn-ea"/>
              <a:cs typeface="+mn-cs"/>
            </a:endParaRPr>
          </a:p>
          <a:p>
            <a:r>
              <a:rPr lang="en-US" sz="1200" b="0" i="1" u="none" strike="noStrike" kern="1200" baseline="0" dirty="0" smtClean="0">
                <a:solidFill>
                  <a:schemeClr val="tx1"/>
                </a:solidFill>
                <a:latin typeface="+mn-lt"/>
                <a:ea typeface="+mn-ea"/>
                <a:cs typeface="+mn-cs"/>
              </a:rPr>
              <a:t>KV </a:t>
            </a:r>
            <a:r>
              <a:rPr lang="en-US" sz="1200" b="0" i="0" u="none" strike="noStrike" kern="1200" baseline="0" dirty="0" smtClean="0">
                <a:solidFill>
                  <a:schemeClr val="tx1"/>
                </a:solidFill>
                <a:latin typeface="+mn-lt"/>
                <a:ea typeface="+mn-ea"/>
                <a:cs typeface="+mn-cs"/>
              </a:rPr>
              <a:t>– a factor bounding the user’s vertical position with a</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probability of 0.5x10-7 (= 5.33).</a:t>
            </a:r>
            <a:endParaRPr lang="hu-HU" sz="1200" b="0" i="0" u="none" strike="noStrike" kern="1200" baseline="0" dirty="0" smtClean="0">
              <a:solidFill>
                <a:schemeClr val="tx1"/>
              </a:solidFill>
              <a:latin typeface="+mn-lt"/>
              <a:ea typeface="+mn-ea"/>
              <a:cs typeface="+mn-cs"/>
            </a:endParaRPr>
          </a:p>
          <a:p>
            <a:r>
              <a:rPr lang="en-US" sz="1200" b="0" i="1" u="none" strike="noStrike" kern="1200" baseline="0" dirty="0" smtClean="0">
                <a:solidFill>
                  <a:schemeClr val="tx1"/>
                </a:solidFill>
                <a:latin typeface="+mn-lt"/>
                <a:ea typeface="+mn-ea"/>
                <a:cs typeface="+mn-cs"/>
              </a:rPr>
              <a:t>S </a:t>
            </a:r>
            <a:r>
              <a:rPr lang="en-US" sz="1200" b="0" i="0" u="none" strike="noStrike" kern="1200" baseline="0" dirty="0" smtClean="0">
                <a:solidFill>
                  <a:schemeClr val="tx1"/>
                </a:solidFill>
                <a:latin typeface="+mn-lt"/>
                <a:ea typeface="+mn-ea"/>
                <a:cs typeface="+mn-cs"/>
              </a:rPr>
              <a:t>– projection matrix,</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2 – full variance of the </a:t>
            </a:r>
            <a:r>
              <a:rPr lang="en-US" sz="1200" b="0" i="0" u="none" strike="noStrike" kern="1200" baseline="0" dirty="0" err="1" smtClean="0">
                <a:solidFill>
                  <a:schemeClr val="tx1"/>
                </a:solidFill>
                <a:latin typeface="+mn-lt"/>
                <a:ea typeface="+mn-ea"/>
                <a:cs typeface="+mn-cs"/>
              </a:rPr>
              <a:t>pseudorange</a:t>
            </a:r>
            <a:r>
              <a:rPr lang="en-US" sz="1200" b="0" i="0" u="none" strike="noStrike" kern="1200" baseline="0" dirty="0" smtClean="0">
                <a:solidFill>
                  <a:schemeClr val="tx1"/>
                </a:solidFill>
                <a:latin typeface="+mn-lt"/>
                <a:ea typeface="+mn-ea"/>
                <a:cs typeface="+mn-cs"/>
              </a:rPr>
              <a:t> measurement,</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err="1"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 </a:t>
            </a:r>
            <a:r>
              <a:rPr lang="en-US" sz="1200" b="0" i="1" u="none" strike="noStrike" kern="1200" baseline="0" dirty="0" smtClean="0">
                <a:solidFill>
                  <a:schemeClr val="tx1"/>
                </a:solidFill>
                <a:latin typeface="+mn-lt"/>
                <a:ea typeface="+mn-ea"/>
                <a:cs typeface="+mn-cs"/>
              </a:rPr>
              <a:t>flt</a:t>
            </a:r>
            <a:r>
              <a:rPr lang="en-US" sz="1200" b="0" i="0" u="none" strike="noStrike" kern="1200" baseline="0" dirty="0" smtClean="0">
                <a:solidFill>
                  <a:schemeClr val="tx1"/>
                </a:solidFill>
                <a:latin typeface="+mn-lt"/>
                <a:ea typeface="+mn-ea"/>
                <a:cs typeface="+mn-cs"/>
              </a:rPr>
              <a:t>2 – variance of the residual error after application of fast</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and slow corrections,</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a:t>
            </a:r>
            <a:r>
              <a:rPr lang="en-US" sz="1200" b="0" i="1" u="none" strike="noStrike" kern="1200" baseline="0" dirty="0" smtClean="0">
                <a:solidFill>
                  <a:schemeClr val="tx1"/>
                </a:solidFill>
                <a:latin typeface="+mn-lt"/>
                <a:ea typeface="+mn-ea"/>
                <a:cs typeface="+mn-cs"/>
              </a:rPr>
              <a:t>UIRE</a:t>
            </a:r>
            <a:r>
              <a:rPr lang="en-US" sz="1200" b="0" i="0" u="none" strike="noStrike" kern="1200" baseline="0" dirty="0" smtClean="0">
                <a:solidFill>
                  <a:schemeClr val="tx1"/>
                </a:solidFill>
                <a:latin typeface="+mn-lt"/>
                <a:ea typeface="+mn-ea"/>
                <a:cs typeface="+mn-cs"/>
              </a:rPr>
              <a:t>2 – variance of the residual error after application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ionospheric correction,</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err="1" smtClean="0">
                <a:solidFill>
                  <a:schemeClr val="tx1"/>
                </a:solidFill>
                <a:latin typeface="+mn-lt"/>
                <a:ea typeface="+mn-ea"/>
                <a:cs typeface="+mn-cs"/>
              </a:rPr>
              <a:t>i</a:t>
            </a:r>
            <a:r>
              <a:rPr lang="en-US" sz="1200" b="0" i="0" u="none" strike="noStrike" kern="1200" baseline="0" dirty="0" err="1" smtClean="0">
                <a:solidFill>
                  <a:schemeClr val="tx1"/>
                </a:solidFill>
                <a:latin typeface="+mn-lt"/>
                <a:ea typeface="+mn-ea"/>
                <a:cs typeface="+mn-cs"/>
              </a:rPr>
              <a:t>,</a:t>
            </a:r>
            <a:r>
              <a:rPr lang="en-US" sz="1200" b="0" i="1" u="none" strike="noStrike" kern="1200" baseline="0" dirty="0" err="1" smtClean="0">
                <a:solidFill>
                  <a:schemeClr val="tx1"/>
                </a:solidFill>
                <a:latin typeface="+mn-lt"/>
                <a:ea typeface="+mn-ea"/>
                <a:cs typeface="+mn-cs"/>
              </a:rPr>
              <a:t>air</a:t>
            </a:r>
            <a:r>
              <a:rPr lang="hu-HU"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2 – variance of the contribution of the receiver to the</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residual error,</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a:t>
            </a:r>
            <a:r>
              <a:rPr lang="en-US" sz="1200" b="0" i="1" u="none" strike="noStrike" kern="1200" baseline="0" dirty="0" smtClean="0">
                <a:solidFill>
                  <a:schemeClr val="tx1"/>
                </a:solidFill>
                <a:latin typeface="+mn-lt"/>
                <a:ea typeface="+mn-ea"/>
                <a:cs typeface="+mn-cs"/>
              </a:rPr>
              <a:t>tropo</a:t>
            </a:r>
            <a:r>
              <a:rPr lang="en-US" sz="1200" b="0" i="0" u="none" strike="noStrike" kern="1200" baseline="0" dirty="0" smtClean="0">
                <a:solidFill>
                  <a:schemeClr val="tx1"/>
                </a:solidFill>
                <a:latin typeface="+mn-lt"/>
                <a:ea typeface="+mn-ea"/>
                <a:cs typeface="+mn-cs"/>
              </a:rPr>
              <a:t>2 – variance of the residual error after application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tropospheric correction</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Radio Technical Committee for Aeronautics (RTCA) “Minimum Operational</a:t>
            </a:r>
          </a:p>
          <a:p>
            <a:r>
              <a:rPr lang="en-US" sz="1200" b="0" i="0" u="none" strike="noStrike" kern="1200" baseline="0" dirty="0" smtClean="0">
                <a:solidFill>
                  <a:schemeClr val="tx1"/>
                </a:solidFill>
                <a:latin typeface="+mn-lt"/>
                <a:ea typeface="+mn-ea"/>
                <a:cs typeface="+mn-cs"/>
              </a:rPr>
              <a:t>Performance Standards for Airborne Equipment Using Global</a:t>
            </a:r>
          </a:p>
          <a:p>
            <a:r>
              <a:rPr lang="en-US" sz="1200" b="0" i="0" u="none" strike="noStrike" kern="1200" baseline="0" dirty="0" smtClean="0">
                <a:solidFill>
                  <a:schemeClr val="tx1"/>
                </a:solidFill>
                <a:latin typeface="+mn-lt"/>
                <a:ea typeface="+mn-ea"/>
                <a:cs typeface="+mn-cs"/>
              </a:rPr>
              <a:t>Positioning System/Wide Area Augmentation System.” Doc. DO-229D.</a:t>
            </a:r>
          </a:p>
          <a:p>
            <a:r>
              <a:rPr lang="en-US" sz="1200" b="0" i="0" u="none" strike="noStrike" kern="1200" baseline="0" dirty="0" smtClean="0">
                <a:solidFill>
                  <a:schemeClr val="tx1"/>
                </a:solidFill>
                <a:latin typeface="+mn-lt"/>
                <a:ea typeface="+mn-ea"/>
                <a:cs typeface="+mn-cs"/>
              </a:rPr>
              <a:t>2006, with Change 1, 2013, Washington, DC. http://www.rtca.org</a:t>
            </a:r>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8</a:t>
            </a:fld>
            <a:endParaRPr lang="en-US"/>
          </a:p>
        </p:txBody>
      </p:sp>
    </p:spTree>
    <p:extLst>
      <p:ext uri="{BB962C8B-B14F-4D97-AF65-F5344CB8AC3E}">
        <p14:creationId xmlns:p14="http://schemas.microsoft.com/office/powerpoint/2010/main" val="1560928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Type</a:t>
            </a:r>
            <a:r>
              <a:rPr lang="hu-HU" dirty="0" smtClean="0"/>
              <a:t> 18 and </a:t>
            </a:r>
            <a:r>
              <a:rPr lang="hu-HU" dirty="0" err="1" smtClean="0"/>
              <a:t>Type</a:t>
            </a:r>
            <a:r>
              <a:rPr lang="hu-HU" dirty="0" smtClean="0"/>
              <a:t> 26 </a:t>
            </a:r>
            <a:r>
              <a:rPr lang="hu-HU" dirty="0" err="1" smtClean="0"/>
              <a:t>Message</a:t>
            </a:r>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9</a:t>
            </a:fld>
            <a:endParaRPr lang="en-US"/>
          </a:p>
        </p:txBody>
      </p:sp>
    </p:spTree>
    <p:extLst>
      <p:ext uri="{BB962C8B-B14F-4D97-AF65-F5344CB8AC3E}">
        <p14:creationId xmlns:p14="http://schemas.microsoft.com/office/powerpoint/2010/main" val="2427036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u="none" strike="noStrike" kern="1200" baseline="0" dirty="0" smtClean="0">
                <a:solidFill>
                  <a:schemeClr val="tx1"/>
                </a:solidFill>
                <a:latin typeface="+mn-lt"/>
                <a:ea typeface="+mn-ea"/>
                <a:cs typeface="+mn-cs"/>
              </a:rPr>
              <a:t>FPP </a:t>
            </a:r>
            <a:r>
              <a:rPr lang="en-US" sz="1200" b="0" i="0" u="none" strike="noStrike" kern="1200" baseline="0" dirty="0" smtClean="0">
                <a:solidFill>
                  <a:schemeClr val="tx1"/>
                </a:solidFill>
                <a:latin typeface="+mn-lt"/>
                <a:ea typeface="+mn-ea"/>
                <a:cs typeface="+mn-cs"/>
              </a:rPr>
              <a:t>– obliquity factor that transforms vertical delay to slant,</a:t>
            </a:r>
            <a:r>
              <a:rPr lang="hu-HU" sz="1200" b="0" i="0" u="none" strike="noStrike" kern="1200" baseline="0" dirty="0" smtClean="0">
                <a:solidFill>
                  <a:schemeClr val="tx1"/>
                </a:solidFill>
                <a:latin typeface="+mn-lt"/>
                <a:ea typeface="+mn-ea"/>
                <a:cs typeface="+mn-cs"/>
              </a:rPr>
              <a:t> </a:t>
            </a:r>
          </a:p>
          <a:p>
            <a:r>
              <a:rPr lang="en-US" sz="1200" b="0" i="1" u="none" strike="noStrike" kern="1200" baseline="0" dirty="0" err="1" smtClean="0">
                <a:solidFill>
                  <a:schemeClr val="tx1"/>
                </a:solidFill>
                <a:latin typeface="+mn-lt"/>
                <a:ea typeface="+mn-ea"/>
                <a:cs typeface="+mn-cs"/>
              </a:rPr>
              <a:t>Wn</a:t>
            </a:r>
            <a:r>
              <a:rPr lang="en-US"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 weighting function,</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n</a:t>
            </a:r>
            <a:r>
              <a:rPr lang="en-US" sz="1200" b="0" i="0" u="none" strike="noStrike" kern="1200" baseline="0" dirty="0" smtClean="0">
                <a:solidFill>
                  <a:schemeClr val="tx1"/>
                </a:solidFill>
                <a:latin typeface="+mn-lt"/>
                <a:ea typeface="+mn-ea"/>
                <a:cs typeface="+mn-cs"/>
              </a:rPr>
              <a:t>,</a:t>
            </a:r>
            <a:r>
              <a:rPr lang="en-US" sz="1200" b="0" i="1" u="none" strike="noStrike" kern="1200" baseline="0" dirty="0" smtClean="0">
                <a:solidFill>
                  <a:schemeClr val="tx1"/>
                </a:solidFill>
                <a:latin typeface="+mn-lt"/>
                <a:ea typeface="+mn-ea"/>
                <a:cs typeface="+mn-cs"/>
              </a:rPr>
              <a:t>ionogrid</a:t>
            </a:r>
            <a:r>
              <a:rPr lang="en-US" sz="1200" b="0" i="0" u="none" strike="noStrike" kern="1200" baseline="0" dirty="0" smtClean="0">
                <a:solidFill>
                  <a:schemeClr val="tx1"/>
                </a:solidFill>
                <a:latin typeface="+mn-lt"/>
                <a:ea typeface="+mn-ea"/>
                <a:cs typeface="+mn-cs"/>
              </a:rPr>
              <a:t>2 – grid ionospheric vertical error bound with degradation</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over time,</a:t>
            </a:r>
          </a:p>
          <a:p>
            <a:r>
              <a:rPr lang="en-US" sz="1200" b="0" i="1" u="none" strike="noStrike" kern="1200" baseline="0" dirty="0" err="1" smtClean="0">
                <a:solidFill>
                  <a:schemeClr val="tx1"/>
                </a:solidFill>
                <a:latin typeface="+mn-lt"/>
                <a:ea typeface="+mn-ea"/>
                <a:cs typeface="+mn-cs"/>
              </a:rPr>
              <a:t>xPP</a:t>
            </a:r>
            <a:r>
              <a:rPr lang="en-US" sz="1200" b="0" i="0" u="none" strike="noStrike" kern="1200" baseline="0" dirty="0" smtClean="0">
                <a:solidFill>
                  <a:schemeClr val="tx1"/>
                </a:solidFill>
                <a:latin typeface="+mn-lt"/>
                <a:ea typeface="+mn-ea"/>
                <a:cs typeface="+mn-cs"/>
              </a:rPr>
              <a:t>, </a:t>
            </a:r>
            <a:r>
              <a:rPr lang="en-US" sz="1200" b="0" i="1" u="none" strike="noStrike" kern="1200" baseline="0" dirty="0" err="1" smtClean="0">
                <a:solidFill>
                  <a:schemeClr val="tx1"/>
                </a:solidFill>
                <a:latin typeface="+mn-lt"/>
                <a:ea typeface="+mn-ea"/>
                <a:cs typeface="+mn-cs"/>
              </a:rPr>
              <a:t>yPP</a:t>
            </a:r>
            <a:r>
              <a:rPr lang="en-US"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 coordinates of interpolation grid points,</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GIVE</a:t>
            </a:r>
            <a:r>
              <a:rPr lang="en-US" sz="1200" b="0" i="0" u="none" strike="noStrike" kern="1200" baseline="0" dirty="0" smtClean="0">
                <a:solidFill>
                  <a:schemeClr val="tx1"/>
                </a:solidFill>
                <a:latin typeface="+mn-lt"/>
                <a:ea typeface="+mn-ea"/>
                <a:cs typeface="+mn-cs"/>
              </a:rPr>
              <a:t>2 – grid ionospheric vertical error bound,</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iono</a:t>
            </a:r>
            <a:r>
              <a:rPr lang="en-US" sz="1200" b="0" i="0" u="none" strike="noStrike" kern="1200" baseline="0" dirty="0" smtClean="0">
                <a:solidFill>
                  <a:schemeClr val="tx1"/>
                </a:solidFill>
                <a:latin typeface="+mn-lt"/>
                <a:ea typeface="+mn-ea"/>
                <a:cs typeface="+mn-cs"/>
              </a:rPr>
              <a:t>2 – degradation of ionospheric correction information</a:t>
            </a:r>
            <a:endParaRPr lang="hu-HU" dirty="0" smtClean="0"/>
          </a:p>
          <a:p>
            <a:endParaRPr lang="hu-HU" dirty="0" smtClean="0"/>
          </a:p>
          <a:p>
            <a:r>
              <a:rPr lang="en-US" sz="1200" b="0" i="0" u="none" strike="noStrike" kern="1200" baseline="0" dirty="0" smtClean="0">
                <a:solidFill>
                  <a:schemeClr val="tx1"/>
                </a:solidFill>
                <a:latin typeface="+mn-lt"/>
                <a:ea typeface="+mn-ea"/>
                <a:cs typeface="+mn-cs"/>
              </a:rPr>
              <a:t>If the degradation</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model (using Message Types 7 and 10) is used, σ2</a:t>
            </a:r>
            <a:r>
              <a:rPr lang="hu-HU"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ionogrid</a:t>
            </a:r>
            <a:r>
              <a:rPr lang="en-US" sz="1200" b="0" i="0" u="none" strike="noStrike" kern="1200" baseline="0" dirty="0" smtClean="0">
                <a:solidFill>
                  <a:schemeClr val="tx1"/>
                </a:solidFill>
                <a:latin typeface="+mn-lt"/>
                <a:ea typeface="+mn-ea"/>
                <a:cs typeface="+mn-cs"/>
              </a:rPr>
              <a:t> is calculated as</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described in section A.4.5.2. If the degradation model is not used, but WAAS provided</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ionospheric model is used, σ</a:t>
            </a:r>
            <a:r>
              <a:rPr lang="hu-HU" sz="1200" b="0" i="0" u="none" strike="noStrike" kern="1200" baseline="0" dirty="0" smtClean="0">
                <a:solidFill>
                  <a:schemeClr val="tx1"/>
                </a:solidFill>
                <a:latin typeface="+mn-lt"/>
                <a:ea typeface="+mn-ea"/>
                <a:cs typeface="+mn-cs"/>
              </a:rPr>
              <a:t>2</a:t>
            </a:r>
            <a:r>
              <a:rPr lang="en-US" sz="1200" b="0" i="0" u="none" strike="noStrike" kern="1200" baseline="0" dirty="0" err="1" smtClean="0">
                <a:solidFill>
                  <a:schemeClr val="tx1"/>
                </a:solidFill>
                <a:latin typeface="+mn-lt"/>
                <a:ea typeface="+mn-ea"/>
                <a:cs typeface="+mn-cs"/>
              </a:rPr>
              <a:t>ionogrid</a:t>
            </a:r>
            <a:r>
              <a:rPr lang="en-US" sz="1200" b="0" i="0" u="none" strike="noStrike" kern="1200" baseline="0" dirty="0" smtClean="0">
                <a:solidFill>
                  <a:schemeClr val="tx1"/>
                </a:solidFill>
                <a:latin typeface="+mn-lt"/>
                <a:ea typeface="+mn-ea"/>
                <a:cs typeface="+mn-cs"/>
              </a:rPr>
              <a:t> equals </a:t>
            </a:r>
            <a:r>
              <a:rPr lang="el-GR" sz="1200" b="0" i="0" u="none" strike="noStrike" kern="1200" baseline="0" dirty="0" smtClean="0">
                <a:solidFill>
                  <a:schemeClr val="tx1"/>
                </a:solidFill>
                <a:latin typeface="+mn-lt"/>
                <a:ea typeface="+mn-ea"/>
                <a:cs typeface="+mn-cs"/>
              </a:rPr>
              <a:t>σ2</a:t>
            </a:r>
            <a:r>
              <a:rPr lang="en-US" sz="1200" b="0" i="0" u="none" strike="noStrike" kern="1200" baseline="0" dirty="0" smtClean="0">
                <a:solidFill>
                  <a:schemeClr val="tx1"/>
                </a:solidFill>
                <a:latin typeface="+mn-lt"/>
                <a:ea typeface="+mn-ea"/>
                <a:cs typeface="+mn-cs"/>
              </a:rPr>
              <a:t>GIVE</a:t>
            </a:r>
            <a:endParaRPr lang="hu-HU" sz="1200" b="0" i="0" u="none" strike="noStrike" kern="1200" baseline="0" dirty="0" smtClean="0">
              <a:solidFill>
                <a:schemeClr val="tx1"/>
              </a:solidFill>
              <a:latin typeface="+mn-lt"/>
              <a:ea typeface="+mn-ea"/>
              <a:cs typeface="+mn-cs"/>
            </a:endParaRPr>
          </a:p>
          <a:p>
            <a:endParaRPr lang="hu-HU" dirty="0" smtClean="0"/>
          </a:p>
          <a:p>
            <a:r>
              <a:rPr lang="hu-HU" dirty="0" err="1" smtClean="0"/>
              <a:t>Pics</a:t>
            </a:r>
            <a:r>
              <a:rPr lang="hu-HU" dirty="0" smtClean="0"/>
              <a:t>:</a:t>
            </a:r>
            <a:r>
              <a:rPr lang="hu-HU" baseline="0" dirty="0" smtClean="0"/>
              <a:t> </a:t>
            </a:r>
            <a:endParaRPr lang="en-US"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EGNOS TUTORIAL</a:t>
            </a:r>
            <a:r>
              <a:rPr lang="hu-HU" sz="1200" b="1" i="0" u="none" strike="noStrike" kern="1200" baseline="0" dirty="0" smtClean="0">
                <a:solidFill>
                  <a:schemeClr val="tx1"/>
                </a:solidFill>
                <a:latin typeface="+mn-lt"/>
                <a:ea typeface="+mn-ea"/>
                <a:cs typeface="+mn-cs"/>
              </a:rPr>
              <a:t> (ppt)</a:t>
            </a:r>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Research </a:t>
            </a:r>
            <a:r>
              <a:rPr lang="en-US" sz="1200" b="1" i="0" u="none" strike="noStrike" kern="1200" baseline="0" dirty="0" smtClean="0">
                <a:solidFill>
                  <a:schemeClr val="tx1"/>
                </a:solidFill>
                <a:latin typeface="+mn-lt"/>
                <a:ea typeface="+mn-ea"/>
                <a:cs typeface="+mn-cs"/>
              </a:rPr>
              <a:t>g</a:t>
            </a:r>
            <a:r>
              <a:rPr lang="en-US" sz="1200" b="0" i="0" u="none" strike="noStrike" kern="1200" baseline="0" dirty="0" smtClean="0">
                <a:solidFill>
                  <a:schemeClr val="tx1"/>
                </a:solidFill>
                <a:latin typeface="+mn-lt"/>
                <a:ea typeface="+mn-ea"/>
                <a:cs typeface="+mn-cs"/>
              </a:rPr>
              <a:t>roup of </a:t>
            </a:r>
            <a:r>
              <a:rPr lang="en-US" sz="1200" b="1" i="0" u="none" strike="noStrike" kern="1200" baseline="0" dirty="0" smtClean="0">
                <a:solidFill>
                  <a:schemeClr val="tx1"/>
                </a:solidFill>
                <a:latin typeface="+mn-lt"/>
                <a:ea typeface="+mn-ea"/>
                <a:cs typeface="+mn-cs"/>
              </a:rPr>
              <a:t>A</a:t>
            </a:r>
            <a:r>
              <a:rPr lang="en-US" sz="1200" b="0" i="0" u="none" strike="noStrike" kern="1200" baseline="0" dirty="0" smtClean="0">
                <a:solidFill>
                  <a:schemeClr val="tx1"/>
                </a:solidFill>
                <a:latin typeface="+mn-lt"/>
                <a:ea typeface="+mn-ea"/>
                <a:cs typeface="+mn-cs"/>
              </a:rPr>
              <a:t>stronomy and </a:t>
            </a:r>
            <a:r>
              <a:rPr lang="en-US" sz="1200" b="1" i="0" u="none" strike="noStrike" kern="1200" baseline="0" dirty="0" err="1" smtClean="0">
                <a:solidFill>
                  <a:schemeClr val="tx1"/>
                </a:solidFill>
                <a:latin typeface="+mn-lt"/>
                <a:ea typeface="+mn-ea"/>
                <a:cs typeface="+mn-cs"/>
              </a:rPr>
              <a:t>GE</a:t>
            </a:r>
            <a:r>
              <a:rPr lang="en-US" sz="1200" b="0" i="0" u="none" strike="noStrike" kern="1200" baseline="0" dirty="0" err="1" smtClean="0">
                <a:solidFill>
                  <a:schemeClr val="tx1"/>
                </a:solidFill>
                <a:latin typeface="+mn-lt"/>
                <a:ea typeface="+mn-ea"/>
                <a:cs typeface="+mn-cs"/>
              </a:rPr>
              <a:t>omatics</a:t>
            </a:r>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gAGE</a:t>
            </a:r>
            <a:r>
              <a:rPr lang="en-US" sz="1200" b="0" i="0" u="none" strike="noStrike" kern="1200" baseline="0" dirty="0" smtClean="0">
                <a:solidFill>
                  <a:schemeClr val="tx1"/>
                </a:solidFill>
                <a:latin typeface="+mn-lt"/>
                <a:ea typeface="+mn-ea"/>
                <a:cs typeface="+mn-cs"/>
              </a:rPr>
              <a:t>/UPC)</a:t>
            </a:r>
          </a:p>
          <a:p>
            <a:r>
              <a:rPr lang="en-US" sz="1200" b="0" i="0" u="none" strike="noStrike" kern="1200" baseline="0" dirty="0" err="1" smtClean="0">
                <a:solidFill>
                  <a:schemeClr val="tx1"/>
                </a:solidFill>
                <a:latin typeface="+mn-lt"/>
                <a:ea typeface="+mn-ea"/>
                <a:cs typeface="+mn-cs"/>
              </a:rPr>
              <a:t>UniversitatPolitècnicade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Catalunya</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e-mail: jaume@mat.upc.es</a:t>
            </a:r>
            <a:r>
              <a:rPr lang="hu-HU" sz="1200" b="0" i="0" u="none" strike="noStrike" kern="1200" baseline="0" dirty="0" smtClean="0">
                <a:solidFill>
                  <a:schemeClr val="tx1"/>
                </a:solidFill>
                <a:latin typeface="+mn-lt"/>
                <a:ea typeface="+mn-ea"/>
                <a:cs typeface="+mn-cs"/>
              </a:rPr>
              <a:t> </a:t>
            </a:r>
            <a:r>
              <a:rPr lang="en-US" sz="2400" b="0" i="0" u="none" strike="noStrike" kern="1200" baseline="0" dirty="0" smtClean="0">
                <a:solidFill>
                  <a:schemeClr val="tx1"/>
                </a:solidFill>
                <a:latin typeface="+mn-lt"/>
                <a:ea typeface="+mn-ea"/>
                <a:cs typeface="+mn-cs"/>
              </a:rPr>
              <a:t>http://gage1.upc.es</a:t>
            </a:r>
            <a:endParaRPr lang="hu-HU" sz="24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Manuel Hernández-</a:t>
            </a:r>
            <a:r>
              <a:rPr lang="en-US" sz="1200" b="0" i="0" u="none" strike="noStrike" kern="1200" baseline="0" dirty="0" err="1" smtClean="0">
                <a:solidFill>
                  <a:schemeClr val="tx1"/>
                </a:solidFill>
                <a:latin typeface="+mn-lt"/>
                <a:ea typeface="+mn-ea"/>
                <a:cs typeface="+mn-cs"/>
              </a:rPr>
              <a:t>Pajares</a:t>
            </a:r>
            <a:r>
              <a:rPr lang="en-US" sz="1200" b="0" i="0" u="none" strike="noStrike" kern="1200" baseline="0" dirty="0" smtClean="0">
                <a:solidFill>
                  <a:schemeClr val="tx1"/>
                </a:solidFill>
                <a:latin typeface="+mn-lt"/>
                <a:ea typeface="+mn-ea"/>
                <a:cs typeface="+mn-cs"/>
              </a:rPr>
              <a:t>, J. Miguel Juan, </a:t>
            </a:r>
            <a:r>
              <a:rPr lang="en-US" sz="1200" b="0" i="0" u="none" strike="noStrike" kern="1200" baseline="0" dirty="0" err="1" smtClean="0">
                <a:solidFill>
                  <a:schemeClr val="tx1"/>
                </a:solidFill>
                <a:latin typeface="+mn-lt"/>
                <a:ea typeface="+mn-ea"/>
                <a:cs typeface="+mn-cs"/>
              </a:rPr>
              <a:t>Jaume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Sanz</a:t>
            </a:r>
            <a:r>
              <a:rPr lang="en-US" sz="1200" b="0" i="0" u="none" strike="noStrike" kern="1200" baseline="0" dirty="0" smtClean="0">
                <a:solidFill>
                  <a:schemeClr val="tx1"/>
                </a:solidFill>
                <a:latin typeface="+mn-lt"/>
                <a:ea typeface="+mn-ea"/>
                <a:cs typeface="+mn-cs"/>
              </a:rPr>
              <a:t>, Xavier Prats, February 2002. </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10</a:t>
            </a:fld>
            <a:endParaRPr lang="en-US"/>
          </a:p>
        </p:txBody>
      </p:sp>
    </p:spTree>
    <p:extLst>
      <p:ext uri="{BB962C8B-B14F-4D97-AF65-F5344CB8AC3E}">
        <p14:creationId xmlns:p14="http://schemas.microsoft.com/office/powerpoint/2010/main" val="3121637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12</a:t>
            </a:fld>
            <a:endParaRPr lang="en-US"/>
          </a:p>
        </p:txBody>
      </p:sp>
    </p:spTree>
    <p:extLst>
      <p:ext uri="{BB962C8B-B14F-4D97-AF65-F5344CB8AC3E}">
        <p14:creationId xmlns:p14="http://schemas.microsoft.com/office/powerpoint/2010/main" val="3945872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16</a:t>
            </a:fld>
            <a:endParaRPr lang="en-US"/>
          </a:p>
        </p:txBody>
      </p:sp>
    </p:spTree>
    <p:extLst>
      <p:ext uri="{BB962C8B-B14F-4D97-AF65-F5344CB8AC3E}">
        <p14:creationId xmlns:p14="http://schemas.microsoft.com/office/powerpoint/2010/main" val="35912582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Subtitle 2" hidden="1"/>
          <p:cNvSpPr>
            <a:spLocks noGrp="1"/>
          </p:cNvSpPr>
          <p:nvPr>
            <p:ph type="subTitle" idx="1"/>
            <p:custDataLst>
              <p:tags r:id="rId1"/>
            </p:custDataLst>
          </p:nvPr>
        </p:nvSpPr>
        <p:spPr>
          <a:xfrm>
            <a:off x="0" y="0"/>
            <a:ext cx="1270000" cy="12700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anchor="t">
            <a:noAutofit/>
          </a:bodyPr>
          <a:lstStyle>
            <a:lvl1pPr marL="0" indent="0" algn="l">
              <a:lnSpc>
                <a:spcPct val="100000"/>
              </a:lnSpc>
              <a:spcBef>
                <a:spcPts val="0"/>
              </a:spcBef>
              <a:spcAft>
                <a:spcPts val="0"/>
              </a:spcAft>
              <a:buClrTx/>
              <a:buSzPct val="100000"/>
              <a:buFontTx/>
              <a:buNone/>
              <a:defRPr sz="100" b="0" i="0" u="none" spc="0">
                <a:solidFill>
                  <a:schemeClr val="tx1"/>
                </a:solidFill>
                <a:latin typeface="Bosch Office Sans" pitchFamily="2" charset="0"/>
              </a:defRPr>
            </a:lvl1pPr>
            <a:lvl2pPr marL="411358" indent="0" algn="ctr">
              <a:buNone/>
              <a:defRPr sz="1799"/>
            </a:lvl2pPr>
            <a:lvl3pPr marL="822716" indent="0" algn="ctr">
              <a:buNone/>
              <a:defRPr sz="1619"/>
            </a:lvl3pPr>
            <a:lvl4pPr marL="1234075" indent="0" algn="ctr">
              <a:buNone/>
              <a:defRPr sz="1440"/>
            </a:lvl4pPr>
            <a:lvl5pPr marL="1645433" indent="0" algn="ctr">
              <a:buNone/>
              <a:defRPr sz="1440"/>
            </a:lvl5pPr>
            <a:lvl6pPr marL="2056792" indent="0" algn="ctr">
              <a:buNone/>
              <a:defRPr sz="1440"/>
            </a:lvl6pPr>
            <a:lvl7pPr marL="2468150" indent="0" algn="ctr">
              <a:buNone/>
              <a:defRPr sz="1440"/>
            </a:lvl7pPr>
            <a:lvl8pPr marL="2879509" indent="0" algn="ctr">
              <a:buNone/>
              <a:defRPr sz="1440"/>
            </a:lvl8pPr>
            <a:lvl9pPr marL="3290867" indent="0" algn="ctr">
              <a:buNone/>
              <a:defRPr sz="1440"/>
            </a:lvl9pPr>
          </a:lstStyle>
          <a:p>
            <a:r>
              <a:rPr lang="en-US" smtClean="0"/>
              <a:t>Click to edit Master subtitle style</a:t>
            </a:r>
            <a:endParaRPr lang="de-DE" dirty="0"/>
          </a:p>
        </p:txBody>
      </p:sp>
      <p:sp>
        <p:nvSpPr>
          <p:cNvPr id="2" name="Title 1"/>
          <p:cNvSpPr>
            <a:spLocks noGrp="1"/>
          </p:cNvSpPr>
          <p:nvPr>
            <p:ph type="ctrTitle"/>
            <p:custDataLst>
              <p:tags r:id="rId2"/>
            </p:custDataLst>
          </p:nvPr>
        </p:nvSpPr>
        <p:spPr>
          <a:xfrm>
            <a:off x="259080" y="259080"/>
            <a:ext cx="9872980" cy="520446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chorCtr="0">
            <a:normAutofit/>
          </a:bodyPr>
          <a:lstStyle>
            <a:lvl1pPr algn="l">
              <a:lnSpc>
                <a:spcPct val="90000"/>
              </a:lnSpc>
              <a:spcBef>
                <a:spcPts val="0"/>
              </a:spcBef>
              <a:spcAft>
                <a:spcPts val="0"/>
              </a:spcAft>
              <a:buFontTx/>
              <a:buNone/>
              <a:defRPr sz="8000" b="0" i="0" u="none" cap="all" spc="0">
                <a:solidFill>
                  <a:srgbClr val="FFFFFF"/>
                </a:solidFill>
                <a:latin typeface="Bosch Office Sans" pitchFamily="2" charset="0"/>
              </a:defRPr>
            </a:lvl1pPr>
          </a:lstStyle>
          <a:p>
            <a:r>
              <a:rPr lang="en-US" smtClean="0"/>
              <a:t>Click to edit Master title style</a:t>
            </a:r>
            <a:endParaRPr lang="de-DE" dirty="0"/>
          </a:p>
        </p:txBody>
      </p:sp>
    </p:spTree>
    <p:extLst>
      <p:ext uri="{BB962C8B-B14F-4D97-AF65-F5344CB8AC3E}">
        <p14:creationId xmlns:p14="http://schemas.microsoft.com/office/powerpoint/2010/main" val="26198505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dirty="0"/>
          </a:p>
        </p:txBody>
      </p:sp>
    </p:spTree>
    <p:extLst>
      <p:ext uri="{BB962C8B-B14F-4D97-AF65-F5344CB8AC3E}">
        <p14:creationId xmlns:p14="http://schemas.microsoft.com/office/powerpoint/2010/main" val="1633768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52075" y="328614"/>
            <a:ext cx="2364089" cy="5229225"/>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753463" y="328614"/>
            <a:ext cx="6895434" cy="52292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3324392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4217229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49230" y="1538290"/>
            <a:ext cx="9460586" cy="2566987"/>
          </a:xfrm>
        </p:spPr>
        <p:txBody>
          <a:bodyPr anchor="b"/>
          <a:lstStyle>
            <a:lvl1pPr>
              <a:defRPr sz="5398"/>
            </a:lvl1pPr>
          </a:lstStyle>
          <a:p>
            <a:r>
              <a:rPr lang="en-US" smtClean="0"/>
              <a:t>Click to edit Master title style</a:t>
            </a:r>
            <a:endParaRPr lang="de-DE"/>
          </a:p>
        </p:txBody>
      </p:sp>
      <p:sp>
        <p:nvSpPr>
          <p:cNvPr id="3" name="Text Placeholder 2"/>
          <p:cNvSpPr>
            <a:spLocks noGrp="1"/>
          </p:cNvSpPr>
          <p:nvPr>
            <p:ph type="body" idx="1"/>
          </p:nvPr>
        </p:nvSpPr>
        <p:spPr>
          <a:xfrm>
            <a:off x="749230" y="4129088"/>
            <a:ext cx="9460586" cy="1350962"/>
          </a:xfrm>
        </p:spPr>
        <p:txBody>
          <a:bodyPr/>
          <a:lstStyle>
            <a:lvl1pPr marL="0" indent="0">
              <a:buNone/>
              <a:defRPr sz="2159">
                <a:solidFill>
                  <a:schemeClr val="tx1">
                    <a:tint val="75000"/>
                  </a:schemeClr>
                </a:solidFill>
              </a:defRPr>
            </a:lvl1pPr>
            <a:lvl2pPr marL="411358" indent="0">
              <a:buNone/>
              <a:defRPr sz="1799">
                <a:solidFill>
                  <a:schemeClr val="tx1">
                    <a:tint val="75000"/>
                  </a:schemeClr>
                </a:solidFill>
              </a:defRPr>
            </a:lvl2pPr>
            <a:lvl3pPr marL="822716" indent="0">
              <a:buNone/>
              <a:defRPr sz="1619">
                <a:solidFill>
                  <a:schemeClr val="tx1">
                    <a:tint val="75000"/>
                  </a:schemeClr>
                </a:solidFill>
              </a:defRPr>
            </a:lvl3pPr>
            <a:lvl4pPr marL="1234075" indent="0">
              <a:buNone/>
              <a:defRPr sz="1440">
                <a:solidFill>
                  <a:schemeClr val="tx1">
                    <a:tint val="75000"/>
                  </a:schemeClr>
                </a:solidFill>
              </a:defRPr>
            </a:lvl4pPr>
            <a:lvl5pPr marL="1645433" indent="0">
              <a:buNone/>
              <a:defRPr sz="1440">
                <a:solidFill>
                  <a:schemeClr val="tx1">
                    <a:tint val="75000"/>
                  </a:schemeClr>
                </a:solidFill>
              </a:defRPr>
            </a:lvl5pPr>
            <a:lvl6pPr marL="2056792" indent="0">
              <a:buNone/>
              <a:defRPr sz="1440">
                <a:solidFill>
                  <a:schemeClr val="tx1">
                    <a:tint val="75000"/>
                  </a:schemeClr>
                </a:solidFill>
              </a:defRPr>
            </a:lvl6pPr>
            <a:lvl7pPr marL="2468150" indent="0">
              <a:buNone/>
              <a:defRPr sz="1440">
                <a:solidFill>
                  <a:schemeClr val="tx1">
                    <a:tint val="75000"/>
                  </a:schemeClr>
                </a:solidFill>
              </a:defRPr>
            </a:lvl7pPr>
            <a:lvl8pPr marL="2879509" indent="0">
              <a:buNone/>
              <a:defRPr sz="1440">
                <a:solidFill>
                  <a:schemeClr val="tx1">
                    <a:tint val="75000"/>
                  </a:schemeClr>
                </a:solidFill>
              </a:defRPr>
            </a:lvl8pPr>
            <a:lvl9pPr marL="3290867" indent="0">
              <a:buNone/>
              <a:defRPr sz="1440">
                <a:solidFill>
                  <a:schemeClr val="tx1">
                    <a:tint val="75000"/>
                  </a:schemeClr>
                </a:solidFill>
              </a:defRPr>
            </a:lvl9pPr>
          </a:lstStyle>
          <a:p>
            <a:pPr lvl="0"/>
            <a:r>
              <a:rPr lang="en-US" smtClean="0"/>
              <a:t>Edit Master text styles</a:t>
            </a:r>
          </a:p>
        </p:txBody>
      </p:sp>
    </p:spTree>
    <p:extLst>
      <p:ext uri="{BB962C8B-B14F-4D97-AF65-F5344CB8AC3E}">
        <p14:creationId xmlns:p14="http://schemas.microsoft.com/office/powerpoint/2010/main" val="3762169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345567" y="1296000"/>
            <a:ext cx="4861931" cy="4168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5759445" y="1295999"/>
            <a:ext cx="4861931" cy="4168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1353770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55580" y="328613"/>
            <a:ext cx="9460586" cy="1192212"/>
          </a:xfrm>
        </p:spPr>
        <p:txBody>
          <a:bodyPr/>
          <a:lstStyle/>
          <a:p>
            <a:r>
              <a:rPr lang="en-US" smtClean="0"/>
              <a:t>Click to edit Master title style</a:t>
            </a:r>
            <a:endParaRPr lang="de-DE"/>
          </a:p>
        </p:txBody>
      </p:sp>
      <p:sp>
        <p:nvSpPr>
          <p:cNvPr id="3" name="Text Placeholder 2"/>
          <p:cNvSpPr>
            <a:spLocks noGrp="1"/>
          </p:cNvSpPr>
          <p:nvPr>
            <p:ph type="body" idx="1"/>
          </p:nvPr>
        </p:nvSpPr>
        <p:spPr>
          <a:xfrm>
            <a:off x="755580" y="1512888"/>
            <a:ext cx="4641401" cy="741362"/>
          </a:xfrm>
        </p:spPr>
        <p:txBody>
          <a:bodyPr anchor="b"/>
          <a:lstStyle>
            <a:lvl1pPr marL="0" indent="0">
              <a:buNone/>
              <a:defRPr sz="2159" b="1"/>
            </a:lvl1pPr>
            <a:lvl2pPr marL="411358" indent="0">
              <a:buNone/>
              <a:defRPr sz="1799" b="1"/>
            </a:lvl2pPr>
            <a:lvl3pPr marL="822716" indent="0">
              <a:buNone/>
              <a:defRPr sz="1619" b="1"/>
            </a:lvl3pPr>
            <a:lvl4pPr marL="1234075" indent="0">
              <a:buNone/>
              <a:defRPr sz="1440" b="1"/>
            </a:lvl4pPr>
            <a:lvl5pPr marL="1645433" indent="0">
              <a:buNone/>
              <a:defRPr sz="1440" b="1"/>
            </a:lvl5pPr>
            <a:lvl6pPr marL="2056792" indent="0">
              <a:buNone/>
              <a:defRPr sz="1440" b="1"/>
            </a:lvl6pPr>
            <a:lvl7pPr marL="2468150" indent="0">
              <a:buNone/>
              <a:defRPr sz="1440" b="1"/>
            </a:lvl7pPr>
            <a:lvl8pPr marL="2879509" indent="0">
              <a:buNone/>
              <a:defRPr sz="1440" b="1"/>
            </a:lvl8pPr>
            <a:lvl9pPr marL="3290867" indent="0">
              <a:buNone/>
              <a:defRPr sz="1440" b="1"/>
            </a:lvl9pPr>
          </a:lstStyle>
          <a:p>
            <a:pPr lvl="0"/>
            <a:r>
              <a:rPr lang="en-US" smtClean="0"/>
              <a:t>Edit Master text styles</a:t>
            </a:r>
          </a:p>
        </p:txBody>
      </p:sp>
      <p:sp>
        <p:nvSpPr>
          <p:cNvPr id="4" name="Content Placeholder 3"/>
          <p:cNvSpPr>
            <a:spLocks noGrp="1"/>
          </p:cNvSpPr>
          <p:nvPr>
            <p:ph sz="half" idx="2"/>
          </p:nvPr>
        </p:nvSpPr>
        <p:spPr>
          <a:xfrm>
            <a:off x="755580" y="2254251"/>
            <a:ext cx="4641401" cy="33147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dirty="0"/>
          </a:p>
        </p:txBody>
      </p:sp>
      <p:sp>
        <p:nvSpPr>
          <p:cNvPr id="5" name="Text Placeholder 4"/>
          <p:cNvSpPr>
            <a:spLocks noGrp="1"/>
          </p:cNvSpPr>
          <p:nvPr>
            <p:ph type="body" sz="quarter" idx="3"/>
          </p:nvPr>
        </p:nvSpPr>
        <p:spPr>
          <a:xfrm>
            <a:off x="5553598" y="1512888"/>
            <a:ext cx="4662567" cy="741362"/>
          </a:xfrm>
        </p:spPr>
        <p:txBody>
          <a:bodyPr anchor="b"/>
          <a:lstStyle>
            <a:lvl1pPr marL="0" indent="0">
              <a:buNone/>
              <a:defRPr sz="2159" b="1"/>
            </a:lvl1pPr>
            <a:lvl2pPr marL="411358" indent="0">
              <a:buNone/>
              <a:defRPr sz="1799" b="1"/>
            </a:lvl2pPr>
            <a:lvl3pPr marL="822716" indent="0">
              <a:buNone/>
              <a:defRPr sz="1619" b="1"/>
            </a:lvl3pPr>
            <a:lvl4pPr marL="1234075" indent="0">
              <a:buNone/>
              <a:defRPr sz="1440" b="1"/>
            </a:lvl4pPr>
            <a:lvl5pPr marL="1645433" indent="0">
              <a:buNone/>
              <a:defRPr sz="1440" b="1"/>
            </a:lvl5pPr>
            <a:lvl6pPr marL="2056792" indent="0">
              <a:buNone/>
              <a:defRPr sz="1440" b="1"/>
            </a:lvl6pPr>
            <a:lvl7pPr marL="2468150" indent="0">
              <a:buNone/>
              <a:defRPr sz="1440" b="1"/>
            </a:lvl7pPr>
            <a:lvl8pPr marL="2879509" indent="0">
              <a:buNone/>
              <a:defRPr sz="1440" b="1"/>
            </a:lvl8pPr>
            <a:lvl9pPr marL="3290867" indent="0">
              <a:buNone/>
              <a:defRPr sz="1440" b="1"/>
            </a:lvl9pPr>
          </a:lstStyle>
          <a:p>
            <a:pPr lvl="0"/>
            <a:r>
              <a:rPr lang="en-US" smtClean="0"/>
              <a:t>Edit Master text styles</a:t>
            </a:r>
          </a:p>
        </p:txBody>
      </p:sp>
      <p:sp>
        <p:nvSpPr>
          <p:cNvPr id="6" name="Content Placeholder 5"/>
          <p:cNvSpPr>
            <a:spLocks noGrp="1"/>
          </p:cNvSpPr>
          <p:nvPr>
            <p:ph sz="quarter" idx="4"/>
          </p:nvPr>
        </p:nvSpPr>
        <p:spPr>
          <a:xfrm>
            <a:off x="5553598" y="2254251"/>
            <a:ext cx="4662567" cy="33147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2507282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extLst>
      <p:ext uri="{BB962C8B-B14F-4D97-AF65-F5344CB8AC3E}">
        <p14:creationId xmlns:p14="http://schemas.microsoft.com/office/powerpoint/2010/main" val="2968858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3928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5579" y="411163"/>
            <a:ext cx="3538725" cy="1439862"/>
          </a:xfrm>
        </p:spPr>
        <p:txBody>
          <a:bodyPr anchor="b"/>
          <a:lstStyle>
            <a:lvl1pPr>
              <a:defRPr sz="2879"/>
            </a:lvl1pPr>
          </a:lstStyle>
          <a:p>
            <a:r>
              <a:rPr lang="en-US" smtClean="0"/>
              <a:t>Click to edit Master title style</a:t>
            </a:r>
            <a:endParaRPr lang="de-DE"/>
          </a:p>
        </p:txBody>
      </p:sp>
      <p:sp>
        <p:nvSpPr>
          <p:cNvPr id="3" name="Content Placeholder 2"/>
          <p:cNvSpPr>
            <a:spLocks noGrp="1"/>
          </p:cNvSpPr>
          <p:nvPr>
            <p:ph idx="1"/>
          </p:nvPr>
        </p:nvSpPr>
        <p:spPr>
          <a:xfrm>
            <a:off x="4662566" y="889001"/>
            <a:ext cx="5553598" cy="4384675"/>
          </a:xfrm>
        </p:spPr>
        <p:txBody>
          <a:bodyPr/>
          <a:lstStyle>
            <a:lvl1pPr>
              <a:defRPr sz="2879"/>
            </a:lvl1pPr>
            <a:lvl2pPr>
              <a:defRPr sz="2519"/>
            </a:lvl2pPr>
            <a:lvl3pPr>
              <a:defRPr sz="2159"/>
            </a:lvl3pPr>
            <a:lvl4pPr>
              <a:defRPr sz="1799"/>
            </a:lvl4pPr>
            <a:lvl5pPr>
              <a:defRPr sz="1799"/>
            </a:lvl5pPr>
            <a:lvl6pPr>
              <a:defRPr sz="1799"/>
            </a:lvl6pPr>
            <a:lvl7pPr>
              <a:defRPr sz="1799"/>
            </a:lvl7pPr>
            <a:lvl8pPr>
              <a:defRPr sz="1799"/>
            </a:lvl8pPr>
            <a:lvl9pPr>
              <a:defRPr sz="1799"/>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755579" y="1851025"/>
            <a:ext cx="3538725" cy="3429000"/>
          </a:xfrm>
        </p:spPr>
        <p:txBody>
          <a:bodyPr/>
          <a:lstStyle>
            <a:lvl1pPr marL="0" indent="0">
              <a:buNone/>
              <a:defRPr sz="1440"/>
            </a:lvl1pPr>
            <a:lvl2pPr marL="411358" indent="0">
              <a:buNone/>
              <a:defRPr sz="1260"/>
            </a:lvl2pPr>
            <a:lvl3pPr marL="822716" indent="0">
              <a:buNone/>
              <a:defRPr sz="1080"/>
            </a:lvl3pPr>
            <a:lvl4pPr marL="1234075" indent="0">
              <a:buNone/>
              <a:defRPr sz="900"/>
            </a:lvl4pPr>
            <a:lvl5pPr marL="1645433" indent="0">
              <a:buNone/>
              <a:defRPr sz="900"/>
            </a:lvl5pPr>
            <a:lvl6pPr marL="2056792" indent="0">
              <a:buNone/>
              <a:defRPr sz="900"/>
            </a:lvl6pPr>
            <a:lvl7pPr marL="2468150" indent="0">
              <a:buNone/>
              <a:defRPr sz="900"/>
            </a:lvl7pPr>
            <a:lvl8pPr marL="2879509" indent="0">
              <a:buNone/>
              <a:defRPr sz="900"/>
            </a:lvl8pPr>
            <a:lvl9pPr marL="3290867" indent="0">
              <a:buNone/>
              <a:defRPr sz="900"/>
            </a:lvl9pPr>
          </a:lstStyle>
          <a:p>
            <a:pPr lvl="0"/>
            <a:r>
              <a:rPr lang="en-US" smtClean="0"/>
              <a:t>Edit Master text styles</a:t>
            </a:r>
          </a:p>
        </p:txBody>
      </p:sp>
    </p:spTree>
    <p:extLst>
      <p:ext uri="{BB962C8B-B14F-4D97-AF65-F5344CB8AC3E}">
        <p14:creationId xmlns:p14="http://schemas.microsoft.com/office/powerpoint/2010/main" val="2335410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5579" y="411163"/>
            <a:ext cx="3538725" cy="1439862"/>
          </a:xfrm>
        </p:spPr>
        <p:txBody>
          <a:bodyPr anchor="b"/>
          <a:lstStyle>
            <a:lvl1pPr>
              <a:defRPr sz="2879"/>
            </a:lvl1pPr>
          </a:lstStyle>
          <a:p>
            <a:r>
              <a:rPr lang="en-US" smtClean="0"/>
              <a:t>Click to edit Master title style</a:t>
            </a:r>
            <a:endParaRPr lang="de-DE"/>
          </a:p>
        </p:txBody>
      </p:sp>
      <p:sp>
        <p:nvSpPr>
          <p:cNvPr id="3" name="Picture Placeholder 2"/>
          <p:cNvSpPr>
            <a:spLocks noGrp="1"/>
          </p:cNvSpPr>
          <p:nvPr>
            <p:ph type="pic" idx="1"/>
          </p:nvPr>
        </p:nvSpPr>
        <p:spPr>
          <a:xfrm>
            <a:off x="4662566" y="889001"/>
            <a:ext cx="5553598" cy="4384675"/>
          </a:xfrm>
        </p:spPr>
        <p:txBody>
          <a:bodyPr/>
          <a:lstStyle>
            <a:lvl1pPr marL="0" indent="0">
              <a:buNone/>
              <a:defRPr sz="2879"/>
            </a:lvl1pPr>
            <a:lvl2pPr marL="411358" indent="0">
              <a:buNone/>
              <a:defRPr sz="2519"/>
            </a:lvl2pPr>
            <a:lvl3pPr marL="822716" indent="0">
              <a:buNone/>
              <a:defRPr sz="2159"/>
            </a:lvl3pPr>
            <a:lvl4pPr marL="1234075" indent="0">
              <a:buNone/>
              <a:defRPr sz="1799"/>
            </a:lvl4pPr>
            <a:lvl5pPr marL="1645433" indent="0">
              <a:buNone/>
              <a:defRPr sz="1799"/>
            </a:lvl5pPr>
            <a:lvl6pPr marL="2056792" indent="0">
              <a:buNone/>
              <a:defRPr sz="1799"/>
            </a:lvl6pPr>
            <a:lvl7pPr marL="2468150" indent="0">
              <a:buNone/>
              <a:defRPr sz="1799"/>
            </a:lvl7pPr>
            <a:lvl8pPr marL="2879509" indent="0">
              <a:buNone/>
              <a:defRPr sz="1799"/>
            </a:lvl8pPr>
            <a:lvl9pPr marL="3290867" indent="0">
              <a:buNone/>
              <a:defRPr sz="1799"/>
            </a:lvl9pPr>
          </a:lstStyle>
          <a:p>
            <a:r>
              <a:rPr lang="en-US" smtClean="0"/>
              <a:t>Click icon to add picture</a:t>
            </a:r>
            <a:endParaRPr lang="de-DE"/>
          </a:p>
        </p:txBody>
      </p:sp>
      <p:sp>
        <p:nvSpPr>
          <p:cNvPr id="4" name="Text Placeholder 3"/>
          <p:cNvSpPr>
            <a:spLocks noGrp="1"/>
          </p:cNvSpPr>
          <p:nvPr>
            <p:ph type="body" sz="half" idx="2"/>
          </p:nvPr>
        </p:nvSpPr>
        <p:spPr>
          <a:xfrm>
            <a:off x="755579" y="1851025"/>
            <a:ext cx="3538725" cy="3429000"/>
          </a:xfrm>
        </p:spPr>
        <p:txBody>
          <a:bodyPr/>
          <a:lstStyle>
            <a:lvl1pPr marL="0" indent="0">
              <a:buNone/>
              <a:defRPr sz="1440"/>
            </a:lvl1pPr>
            <a:lvl2pPr marL="411358" indent="0">
              <a:buNone/>
              <a:defRPr sz="1260"/>
            </a:lvl2pPr>
            <a:lvl3pPr marL="822716" indent="0">
              <a:buNone/>
              <a:defRPr sz="1080"/>
            </a:lvl3pPr>
            <a:lvl4pPr marL="1234075" indent="0">
              <a:buNone/>
              <a:defRPr sz="900"/>
            </a:lvl4pPr>
            <a:lvl5pPr marL="1645433" indent="0">
              <a:buNone/>
              <a:defRPr sz="900"/>
            </a:lvl5pPr>
            <a:lvl6pPr marL="2056792" indent="0">
              <a:buNone/>
              <a:defRPr sz="900"/>
            </a:lvl6pPr>
            <a:lvl7pPr marL="2468150" indent="0">
              <a:buNone/>
              <a:defRPr sz="900"/>
            </a:lvl7pPr>
            <a:lvl8pPr marL="2879509" indent="0">
              <a:buNone/>
              <a:defRPr sz="900"/>
            </a:lvl8pPr>
            <a:lvl9pPr marL="3290867" indent="0">
              <a:buNone/>
              <a:defRPr sz="900"/>
            </a:lvl9pPr>
          </a:lstStyle>
          <a:p>
            <a:pPr lvl="0"/>
            <a:r>
              <a:rPr lang="en-US" smtClean="0"/>
              <a:t>Edit Master text styles</a:t>
            </a:r>
          </a:p>
        </p:txBody>
      </p:sp>
    </p:spTree>
    <p:extLst>
      <p:ext uri="{BB962C8B-B14F-4D97-AF65-F5344CB8AC3E}">
        <p14:creationId xmlns:p14="http://schemas.microsoft.com/office/powerpoint/2010/main" val="762917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5567" y="648000"/>
            <a:ext cx="8221606" cy="388800"/>
          </a:xfrm>
          <a:prstGeom prst="rect">
            <a:avLst/>
          </a:prstGeom>
        </p:spPr>
        <p:txBody>
          <a:bodyPr vert="horz" lIns="0" tIns="0" rIns="0" bIns="0" rtlCol="0" anchor="ctr">
            <a:noAutofit/>
          </a:bodyPr>
          <a:lstStyle/>
          <a:p>
            <a:r>
              <a:rPr lang="en-US" smtClean="0"/>
              <a:t>Click to edit Master title style</a:t>
            </a:r>
            <a:endParaRPr lang="de-DE" dirty="0"/>
          </a:p>
        </p:txBody>
      </p:sp>
      <p:sp>
        <p:nvSpPr>
          <p:cNvPr id="3" name="Text Placeholder 2"/>
          <p:cNvSpPr>
            <a:spLocks noGrp="1"/>
          </p:cNvSpPr>
          <p:nvPr>
            <p:ph type="body" idx="1"/>
          </p:nvPr>
        </p:nvSpPr>
        <p:spPr>
          <a:xfrm>
            <a:off x="345568" y="1296000"/>
            <a:ext cx="10275808" cy="416880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endParaRPr lang="de-DE" dirty="0"/>
          </a:p>
        </p:txBody>
      </p:sp>
      <p:pic>
        <p:nvPicPr>
          <p:cNvPr id="4" name="Picture 3"/>
          <p:cNvPicPr>
            <a:picLocks/>
          </p:cNvPicPr>
          <p:nvPr userDrawn="1">
            <p:custDataLst>
              <p:tags r:id="rId13"/>
            </p:custDataLst>
          </p:nvPr>
        </p:nvPicPr>
        <p:blipFill>
          <a:blip r:embed="rId15">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7" name="Picture 6"/>
          <p:cNvPicPr>
            <a:picLocks/>
          </p:cNvPicPr>
          <p:nvPr userDrawn="1">
            <p:custDataLst>
              <p:tags r:id="rId14"/>
            </p:custDataLst>
          </p:nvPr>
        </p:nvPicPr>
        <p:blipFill>
          <a:blip r:embed="rId16"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extLst>
      <p:ext uri="{BB962C8B-B14F-4D97-AF65-F5344CB8AC3E}">
        <p14:creationId xmlns:p14="http://schemas.microsoft.com/office/powerpoint/2010/main" val="17469549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822716" rtl="0" eaLnBrk="1" latinLnBrk="0" hangingPunct="1">
        <a:lnSpc>
          <a:spcPct val="90000"/>
        </a:lnSpc>
        <a:spcBef>
          <a:spcPct val="0"/>
        </a:spcBef>
        <a:buFontTx/>
        <a:buNone/>
        <a:defRPr sz="1800" b="0" i="0" u="none" kern="1200">
          <a:solidFill>
            <a:schemeClr val="tx1"/>
          </a:solidFill>
          <a:latin typeface="Bosch Office Sans" pitchFamily="2" charset="0"/>
          <a:ea typeface="+mj-ea"/>
          <a:cs typeface="+mj-cs"/>
        </a:defRPr>
      </a:lvl1pPr>
    </p:titleStyle>
    <p:bodyStyle>
      <a:lvl1pPr marL="251460" indent="-251460" algn="l" defTabSz="822716" rtl="0" eaLnBrk="1" latinLnBrk="0" hangingPunct="1">
        <a:lnSpc>
          <a:spcPct val="107000"/>
        </a:lnSpc>
        <a:spcBef>
          <a:spcPts val="500"/>
        </a:spcBef>
        <a:buClrTx/>
        <a:buSzPct val="100000"/>
        <a:buFont typeface="Wingdings 3" panose="05040102010807070707" pitchFamily="18" charset="2"/>
        <a:buChar char=""/>
        <a:defRPr sz="1800" b="0" i="0" u="none" kern="1200">
          <a:solidFill>
            <a:schemeClr val="tx1"/>
          </a:solidFill>
          <a:latin typeface="Bosch Office Sans" pitchFamily="2" charset="0"/>
          <a:ea typeface="+mn-ea"/>
          <a:cs typeface="+mn-cs"/>
        </a:defRPr>
      </a:lvl1pPr>
      <a:lvl2pPr marL="508000" indent="-274320" algn="l" defTabSz="822716" rtl="0" eaLnBrk="1" latinLnBrk="0" hangingPunct="1">
        <a:lnSpc>
          <a:spcPct val="103000"/>
        </a:lnSpc>
        <a:spcBef>
          <a:spcPts val="500"/>
        </a:spcBef>
        <a:buClrTx/>
        <a:buSzPct val="100000"/>
        <a:buFont typeface="Wingdings 3" panose="05040102010807070707" pitchFamily="18" charset="2"/>
        <a:buChar char=""/>
        <a:defRPr sz="1600" b="0" i="0" u="none" kern="1200">
          <a:solidFill>
            <a:schemeClr val="tx1"/>
          </a:solidFill>
          <a:latin typeface="Bosch Office Sans" pitchFamily="2" charset="0"/>
          <a:ea typeface="+mn-ea"/>
          <a:cs typeface="+mn-cs"/>
        </a:defRPr>
      </a:lvl2pPr>
      <a:lvl3pPr marL="730250" indent="-204470" algn="l" defTabSz="822716" rtl="0" eaLnBrk="1" latinLnBrk="0" hangingPunct="1">
        <a:lnSpc>
          <a:spcPct val="102000"/>
        </a:lnSpc>
        <a:spcBef>
          <a:spcPts val="500"/>
        </a:spcBef>
        <a:buClrTx/>
        <a:buSzPct val="100000"/>
        <a:buFontTx/>
        <a:buChar char="‒"/>
        <a:defRPr sz="1400" b="0" i="0" u="none" kern="1200">
          <a:solidFill>
            <a:schemeClr val="tx1"/>
          </a:solidFill>
          <a:latin typeface="Bosch Office Sans" pitchFamily="2" charset="0"/>
          <a:ea typeface="+mn-ea"/>
          <a:cs typeface="+mn-cs"/>
        </a:defRPr>
      </a:lvl3pPr>
      <a:lvl4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4pPr>
      <a:lvl5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5pPr>
      <a:lvl6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6pPr>
      <a:lvl7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7pPr>
      <a:lvl8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8pPr>
      <a:lvl9pPr marL="932180" indent="-184150" algn="l" defTabSz="822716" rtl="0" eaLnBrk="1" latinLnBrk="0" hangingPunct="1">
        <a:lnSpc>
          <a:spcPct val="103000"/>
        </a:lnSpc>
        <a:spcBef>
          <a:spcPts val="500"/>
        </a:spcBef>
        <a:buClrTx/>
        <a:buSzPct val="100000"/>
        <a:buFontTx/>
        <a:buChar char="‒"/>
        <a:defRPr sz="1300" b="0" i="0" u="none" kern="1200" baseline="0">
          <a:solidFill>
            <a:schemeClr val="tx1"/>
          </a:solidFill>
          <a:latin typeface="Bosch Office Sans" pitchFamily="2" charset="0"/>
          <a:ea typeface="+mn-ea"/>
          <a:cs typeface="+mn-cs"/>
        </a:defRPr>
      </a:lvl9pPr>
    </p:bodyStyle>
    <p:otherStyle>
      <a:defPPr>
        <a:defRPr lang="de-DE"/>
      </a:defPPr>
      <a:lvl1pPr marL="0" algn="l" defTabSz="822716" rtl="0" eaLnBrk="1" latinLnBrk="0" hangingPunct="1">
        <a:defRPr sz="1619" kern="1200">
          <a:solidFill>
            <a:schemeClr val="tx1"/>
          </a:solidFill>
          <a:latin typeface="+mn-lt"/>
          <a:ea typeface="+mn-ea"/>
          <a:cs typeface="+mn-cs"/>
        </a:defRPr>
      </a:lvl1pPr>
      <a:lvl2pPr marL="411358" algn="l" defTabSz="822716" rtl="0" eaLnBrk="1" latinLnBrk="0" hangingPunct="1">
        <a:defRPr sz="1619" kern="1200">
          <a:solidFill>
            <a:schemeClr val="tx1"/>
          </a:solidFill>
          <a:latin typeface="+mn-lt"/>
          <a:ea typeface="+mn-ea"/>
          <a:cs typeface="+mn-cs"/>
        </a:defRPr>
      </a:lvl2pPr>
      <a:lvl3pPr marL="822716" algn="l" defTabSz="822716" rtl="0" eaLnBrk="1" latinLnBrk="0" hangingPunct="1">
        <a:defRPr sz="1619" kern="1200">
          <a:solidFill>
            <a:schemeClr val="tx1"/>
          </a:solidFill>
          <a:latin typeface="+mn-lt"/>
          <a:ea typeface="+mn-ea"/>
          <a:cs typeface="+mn-cs"/>
        </a:defRPr>
      </a:lvl3pPr>
      <a:lvl4pPr marL="1234075" algn="l" defTabSz="822716" rtl="0" eaLnBrk="1" latinLnBrk="0" hangingPunct="1">
        <a:defRPr sz="1619" kern="1200">
          <a:solidFill>
            <a:schemeClr val="tx1"/>
          </a:solidFill>
          <a:latin typeface="+mn-lt"/>
          <a:ea typeface="+mn-ea"/>
          <a:cs typeface="+mn-cs"/>
        </a:defRPr>
      </a:lvl4pPr>
      <a:lvl5pPr marL="1645433" algn="l" defTabSz="822716" rtl="0" eaLnBrk="1" latinLnBrk="0" hangingPunct="1">
        <a:defRPr sz="1619" kern="1200">
          <a:solidFill>
            <a:schemeClr val="tx1"/>
          </a:solidFill>
          <a:latin typeface="+mn-lt"/>
          <a:ea typeface="+mn-ea"/>
          <a:cs typeface="+mn-cs"/>
        </a:defRPr>
      </a:lvl5pPr>
      <a:lvl6pPr marL="2056792" algn="l" defTabSz="822716" rtl="0" eaLnBrk="1" latinLnBrk="0" hangingPunct="1">
        <a:defRPr sz="1619" kern="1200">
          <a:solidFill>
            <a:schemeClr val="tx1"/>
          </a:solidFill>
          <a:latin typeface="+mn-lt"/>
          <a:ea typeface="+mn-ea"/>
          <a:cs typeface="+mn-cs"/>
        </a:defRPr>
      </a:lvl6pPr>
      <a:lvl7pPr marL="2468150" algn="l" defTabSz="822716" rtl="0" eaLnBrk="1" latinLnBrk="0" hangingPunct="1">
        <a:defRPr sz="1619" kern="1200">
          <a:solidFill>
            <a:schemeClr val="tx1"/>
          </a:solidFill>
          <a:latin typeface="+mn-lt"/>
          <a:ea typeface="+mn-ea"/>
          <a:cs typeface="+mn-cs"/>
        </a:defRPr>
      </a:lvl7pPr>
      <a:lvl8pPr marL="2879509" algn="l" defTabSz="822716" rtl="0" eaLnBrk="1" latinLnBrk="0" hangingPunct="1">
        <a:defRPr sz="1619" kern="1200">
          <a:solidFill>
            <a:schemeClr val="tx1"/>
          </a:solidFill>
          <a:latin typeface="+mn-lt"/>
          <a:ea typeface="+mn-ea"/>
          <a:cs typeface="+mn-cs"/>
        </a:defRPr>
      </a:lvl8pPr>
      <a:lvl9pPr marL="3290867" algn="l" defTabSz="822716" rtl="0" eaLnBrk="1" latinLnBrk="0" hangingPunct="1">
        <a:defRPr sz="161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8.xml"/><Relationship Id="rId7" Type="http://schemas.openxmlformats.org/officeDocument/2006/relationships/slideLayout" Target="../slideLayouts/slideLayout1.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10" Type="http://schemas.openxmlformats.org/officeDocument/2006/relationships/image" Target="../media/image2.emf"/><Relationship Id="rId4" Type="http://schemas.openxmlformats.org/officeDocument/2006/relationships/tags" Target="../tags/tag9.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tags" Target="../tags/tag120.xml"/><Relationship Id="rId13" Type="http://schemas.openxmlformats.org/officeDocument/2006/relationships/slideLayout" Target="../slideLayouts/slideLayout6.xml"/><Relationship Id="rId3" Type="http://schemas.openxmlformats.org/officeDocument/2006/relationships/tags" Target="../tags/tag115.xml"/><Relationship Id="rId7" Type="http://schemas.openxmlformats.org/officeDocument/2006/relationships/tags" Target="../tags/tag119.xml"/><Relationship Id="rId12" Type="http://schemas.openxmlformats.org/officeDocument/2006/relationships/tags" Target="../tags/tag124.xml"/><Relationship Id="rId2" Type="http://schemas.openxmlformats.org/officeDocument/2006/relationships/tags" Target="../tags/tag114.xml"/><Relationship Id="rId16" Type="http://schemas.openxmlformats.org/officeDocument/2006/relationships/image" Target="../media/image19.png"/><Relationship Id="rId1" Type="http://schemas.openxmlformats.org/officeDocument/2006/relationships/tags" Target="../tags/tag113.xml"/><Relationship Id="rId6" Type="http://schemas.openxmlformats.org/officeDocument/2006/relationships/tags" Target="../tags/tag118.xml"/><Relationship Id="rId11" Type="http://schemas.openxmlformats.org/officeDocument/2006/relationships/tags" Target="../tags/tag123.xml"/><Relationship Id="rId5" Type="http://schemas.openxmlformats.org/officeDocument/2006/relationships/tags" Target="../tags/tag117.xml"/><Relationship Id="rId15" Type="http://schemas.openxmlformats.org/officeDocument/2006/relationships/image" Target="../media/image18.png"/><Relationship Id="rId10" Type="http://schemas.openxmlformats.org/officeDocument/2006/relationships/tags" Target="../tags/tag122.xml"/><Relationship Id="rId4" Type="http://schemas.openxmlformats.org/officeDocument/2006/relationships/tags" Target="../tags/tag116.xml"/><Relationship Id="rId9" Type="http://schemas.openxmlformats.org/officeDocument/2006/relationships/tags" Target="../tags/tag121.xml"/><Relationship Id="rId14"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8" Type="http://schemas.openxmlformats.org/officeDocument/2006/relationships/tags" Target="../tags/tag132.xml"/><Relationship Id="rId13" Type="http://schemas.openxmlformats.org/officeDocument/2006/relationships/tags" Target="../tags/tag137.xml"/><Relationship Id="rId18" Type="http://schemas.openxmlformats.org/officeDocument/2006/relationships/tags" Target="../tags/tag142.xml"/><Relationship Id="rId26" Type="http://schemas.openxmlformats.org/officeDocument/2006/relationships/image" Target="../media/image20.png"/><Relationship Id="rId3" Type="http://schemas.openxmlformats.org/officeDocument/2006/relationships/tags" Target="../tags/tag127.xml"/><Relationship Id="rId21" Type="http://schemas.openxmlformats.org/officeDocument/2006/relationships/tags" Target="../tags/tag145.xml"/><Relationship Id="rId34" Type="http://schemas.openxmlformats.org/officeDocument/2006/relationships/image" Target="../media/image27.png"/><Relationship Id="rId7" Type="http://schemas.openxmlformats.org/officeDocument/2006/relationships/tags" Target="../tags/tag131.xml"/><Relationship Id="rId12" Type="http://schemas.openxmlformats.org/officeDocument/2006/relationships/tags" Target="../tags/tag136.xml"/><Relationship Id="rId17" Type="http://schemas.openxmlformats.org/officeDocument/2006/relationships/tags" Target="../tags/tag141.xml"/><Relationship Id="rId25" Type="http://schemas.openxmlformats.org/officeDocument/2006/relationships/slideLayout" Target="../slideLayouts/slideLayout6.xml"/><Relationship Id="rId33" Type="http://schemas.openxmlformats.org/officeDocument/2006/relationships/image" Target="../media/image26.png"/><Relationship Id="rId2" Type="http://schemas.openxmlformats.org/officeDocument/2006/relationships/tags" Target="../tags/tag126.xml"/><Relationship Id="rId16" Type="http://schemas.openxmlformats.org/officeDocument/2006/relationships/tags" Target="../tags/tag140.xml"/><Relationship Id="rId20" Type="http://schemas.openxmlformats.org/officeDocument/2006/relationships/tags" Target="../tags/tag144.xml"/><Relationship Id="rId29" Type="http://schemas.openxmlformats.org/officeDocument/2006/relationships/hyperlink" Target="https://github.com/GINAProject" TargetMode="External"/><Relationship Id="rId1" Type="http://schemas.openxmlformats.org/officeDocument/2006/relationships/tags" Target="../tags/tag125.xml"/><Relationship Id="rId6" Type="http://schemas.openxmlformats.org/officeDocument/2006/relationships/tags" Target="../tags/tag130.xml"/><Relationship Id="rId11" Type="http://schemas.openxmlformats.org/officeDocument/2006/relationships/tags" Target="../tags/tag135.xml"/><Relationship Id="rId24" Type="http://schemas.openxmlformats.org/officeDocument/2006/relationships/tags" Target="../tags/tag148.xml"/><Relationship Id="rId32" Type="http://schemas.openxmlformats.org/officeDocument/2006/relationships/image" Target="../media/image25.png"/><Relationship Id="rId37" Type="http://schemas.openxmlformats.org/officeDocument/2006/relationships/image" Target="../media/image30.png"/><Relationship Id="rId5" Type="http://schemas.openxmlformats.org/officeDocument/2006/relationships/tags" Target="../tags/tag129.xml"/><Relationship Id="rId15" Type="http://schemas.openxmlformats.org/officeDocument/2006/relationships/tags" Target="../tags/tag139.xml"/><Relationship Id="rId23" Type="http://schemas.openxmlformats.org/officeDocument/2006/relationships/tags" Target="../tags/tag147.xml"/><Relationship Id="rId28" Type="http://schemas.openxmlformats.org/officeDocument/2006/relationships/image" Target="../media/image22.jpeg"/><Relationship Id="rId36" Type="http://schemas.openxmlformats.org/officeDocument/2006/relationships/image" Target="../media/image29.png"/><Relationship Id="rId10" Type="http://schemas.openxmlformats.org/officeDocument/2006/relationships/tags" Target="../tags/tag134.xml"/><Relationship Id="rId19" Type="http://schemas.openxmlformats.org/officeDocument/2006/relationships/tags" Target="../tags/tag143.xml"/><Relationship Id="rId31" Type="http://schemas.openxmlformats.org/officeDocument/2006/relationships/image" Target="../media/image24.jfif"/><Relationship Id="rId4" Type="http://schemas.openxmlformats.org/officeDocument/2006/relationships/tags" Target="../tags/tag128.xml"/><Relationship Id="rId9" Type="http://schemas.openxmlformats.org/officeDocument/2006/relationships/tags" Target="../tags/tag133.xml"/><Relationship Id="rId14" Type="http://schemas.openxmlformats.org/officeDocument/2006/relationships/tags" Target="../tags/tag138.xml"/><Relationship Id="rId22" Type="http://schemas.openxmlformats.org/officeDocument/2006/relationships/tags" Target="../tags/tag146.xml"/><Relationship Id="rId27" Type="http://schemas.openxmlformats.org/officeDocument/2006/relationships/image" Target="../media/image21.jfif"/><Relationship Id="rId30" Type="http://schemas.openxmlformats.org/officeDocument/2006/relationships/image" Target="../media/image23.png"/><Relationship Id="rId35" Type="http://schemas.openxmlformats.org/officeDocument/2006/relationships/image" Target="../media/image28.png"/></Relationships>
</file>

<file path=ppt/slides/_rels/slide12.xml.rels><?xml version="1.0" encoding="UTF-8" standalone="yes"?>
<Relationships xmlns="http://schemas.openxmlformats.org/package/2006/relationships"><Relationship Id="rId8" Type="http://schemas.openxmlformats.org/officeDocument/2006/relationships/tags" Target="../tags/tag156.xml"/><Relationship Id="rId13" Type="http://schemas.openxmlformats.org/officeDocument/2006/relationships/tags" Target="../tags/tag161.xml"/><Relationship Id="rId18" Type="http://schemas.openxmlformats.org/officeDocument/2006/relationships/image" Target="../media/image32.emf"/><Relationship Id="rId3" Type="http://schemas.openxmlformats.org/officeDocument/2006/relationships/tags" Target="../tags/tag151.xml"/><Relationship Id="rId7" Type="http://schemas.openxmlformats.org/officeDocument/2006/relationships/tags" Target="../tags/tag155.xml"/><Relationship Id="rId12" Type="http://schemas.openxmlformats.org/officeDocument/2006/relationships/tags" Target="../tags/tag160.xml"/><Relationship Id="rId17" Type="http://schemas.openxmlformats.org/officeDocument/2006/relationships/image" Target="../media/image31.emf"/><Relationship Id="rId2" Type="http://schemas.openxmlformats.org/officeDocument/2006/relationships/tags" Target="../tags/tag150.xml"/><Relationship Id="rId16" Type="http://schemas.openxmlformats.org/officeDocument/2006/relationships/notesSlide" Target="../notesSlides/notesSlide7.xml"/><Relationship Id="rId1" Type="http://schemas.openxmlformats.org/officeDocument/2006/relationships/tags" Target="../tags/tag149.xml"/><Relationship Id="rId6" Type="http://schemas.openxmlformats.org/officeDocument/2006/relationships/tags" Target="../tags/tag154.xml"/><Relationship Id="rId11" Type="http://schemas.openxmlformats.org/officeDocument/2006/relationships/tags" Target="../tags/tag159.xml"/><Relationship Id="rId5" Type="http://schemas.openxmlformats.org/officeDocument/2006/relationships/tags" Target="../tags/tag153.xml"/><Relationship Id="rId15" Type="http://schemas.openxmlformats.org/officeDocument/2006/relationships/slideLayout" Target="../slideLayouts/slideLayout6.xml"/><Relationship Id="rId10" Type="http://schemas.openxmlformats.org/officeDocument/2006/relationships/tags" Target="../tags/tag158.xml"/><Relationship Id="rId4" Type="http://schemas.openxmlformats.org/officeDocument/2006/relationships/tags" Target="../tags/tag152.xml"/><Relationship Id="rId9" Type="http://schemas.openxmlformats.org/officeDocument/2006/relationships/tags" Target="../tags/tag157.xml"/><Relationship Id="rId14" Type="http://schemas.openxmlformats.org/officeDocument/2006/relationships/tags" Target="../tags/tag162.xml"/></Relationships>
</file>

<file path=ppt/slides/_rels/slide13.xml.rels><?xml version="1.0" encoding="UTF-8" standalone="yes"?>
<Relationships xmlns="http://schemas.openxmlformats.org/package/2006/relationships"><Relationship Id="rId8" Type="http://schemas.openxmlformats.org/officeDocument/2006/relationships/tags" Target="../tags/tag170.xml"/><Relationship Id="rId13" Type="http://schemas.openxmlformats.org/officeDocument/2006/relationships/image" Target="../media/image34.gif"/><Relationship Id="rId3" Type="http://schemas.openxmlformats.org/officeDocument/2006/relationships/tags" Target="../tags/tag165.xml"/><Relationship Id="rId7" Type="http://schemas.openxmlformats.org/officeDocument/2006/relationships/tags" Target="../tags/tag169.xml"/><Relationship Id="rId12" Type="http://schemas.openxmlformats.org/officeDocument/2006/relationships/image" Target="../media/image33.gif"/><Relationship Id="rId2" Type="http://schemas.openxmlformats.org/officeDocument/2006/relationships/tags" Target="../tags/tag164.xml"/><Relationship Id="rId1" Type="http://schemas.openxmlformats.org/officeDocument/2006/relationships/tags" Target="../tags/tag163.xml"/><Relationship Id="rId6" Type="http://schemas.openxmlformats.org/officeDocument/2006/relationships/tags" Target="../tags/tag168.xml"/><Relationship Id="rId11" Type="http://schemas.openxmlformats.org/officeDocument/2006/relationships/slideLayout" Target="../slideLayouts/slideLayout6.xml"/><Relationship Id="rId5" Type="http://schemas.openxmlformats.org/officeDocument/2006/relationships/tags" Target="../tags/tag167.xml"/><Relationship Id="rId10" Type="http://schemas.openxmlformats.org/officeDocument/2006/relationships/tags" Target="../tags/tag172.xml"/><Relationship Id="rId4" Type="http://schemas.openxmlformats.org/officeDocument/2006/relationships/tags" Target="../tags/tag166.xml"/><Relationship Id="rId9" Type="http://schemas.openxmlformats.org/officeDocument/2006/relationships/tags" Target="../tags/tag171.xml"/></Relationships>
</file>

<file path=ppt/slides/_rels/slide14.xml.rels><?xml version="1.0" encoding="UTF-8" standalone="yes"?>
<Relationships xmlns="http://schemas.openxmlformats.org/package/2006/relationships"><Relationship Id="rId8" Type="http://schemas.openxmlformats.org/officeDocument/2006/relationships/tags" Target="../tags/tag180.xml"/><Relationship Id="rId13" Type="http://schemas.openxmlformats.org/officeDocument/2006/relationships/image" Target="../media/image36.gif"/><Relationship Id="rId3" Type="http://schemas.openxmlformats.org/officeDocument/2006/relationships/tags" Target="../tags/tag175.xml"/><Relationship Id="rId7" Type="http://schemas.openxmlformats.org/officeDocument/2006/relationships/tags" Target="../tags/tag179.xml"/><Relationship Id="rId12" Type="http://schemas.openxmlformats.org/officeDocument/2006/relationships/image" Target="../media/image35.gif"/><Relationship Id="rId2" Type="http://schemas.openxmlformats.org/officeDocument/2006/relationships/tags" Target="../tags/tag174.xml"/><Relationship Id="rId1" Type="http://schemas.openxmlformats.org/officeDocument/2006/relationships/tags" Target="../tags/tag173.xml"/><Relationship Id="rId6" Type="http://schemas.openxmlformats.org/officeDocument/2006/relationships/tags" Target="../tags/tag178.xml"/><Relationship Id="rId11" Type="http://schemas.openxmlformats.org/officeDocument/2006/relationships/slideLayout" Target="../slideLayouts/slideLayout6.xml"/><Relationship Id="rId5" Type="http://schemas.openxmlformats.org/officeDocument/2006/relationships/tags" Target="../tags/tag177.xml"/><Relationship Id="rId10" Type="http://schemas.openxmlformats.org/officeDocument/2006/relationships/tags" Target="../tags/tag182.xml"/><Relationship Id="rId4" Type="http://schemas.openxmlformats.org/officeDocument/2006/relationships/tags" Target="../tags/tag176.xml"/><Relationship Id="rId9" Type="http://schemas.openxmlformats.org/officeDocument/2006/relationships/tags" Target="../tags/tag181.xml"/></Relationships>
</file>

<file path=ppt/slides/_rels/slide15.xml.rels><?xml version="1.0" encoding="UTF-8" standalone="yes"?>
<Relationships xmlns="http://schemas.openxmlformats.org/package/2006/relationships"><Relationship Id="rId8" Type="http://schemas.openxmlformats.org/officeDocument/2006/relationships/tags" Target="../tags/tag190.xml"/><Relationship Id="rId13" Type="http://schemas.openxmlformats.org/officeDocument/2006/relationships/image" Target="../media/image38.png"/><Relationship Id="rId3" Type="http://schemas.openxmlformats.org/officeDocument/2006/relationships/tags" Target="../tags/tag185.xml"/><Relationship Id="rId7" Type="http://schemas.openxmlformats.org/officeDocument/2006/relationships/tags" Target="../tags/tag189.xml"/><Relationship Id="rId12" Type="http://schemas.openxmlformats.org/officeDocument/2006/relationships/image" Target="../media/image37.gif"/><Relationship Id="rId2" Type="http://schemas.openxmlformats.org/officeDocument/2006/relationships/tags" Target="../tags/tag184.xml"/><Relationship Id="rId1" Type="http://schemas.openxmlformats.org/officeDocument/2006/relationships/tags" Target="../tags/tag183.xml"/><Relationship Id="rId6" Type="http://schemas.openxmlformats.org/officeDocument/2006/relationships/tags" Target="../tags/tag188.xml"/><Relationship Id="rId11" Type="http://schemas.openxmlformats.org/officeDocument/2006/relationships/slideLayout" Target="../slideLayouts/slideLayout6.xml"/><Relationship Id="rId5" Type="http://schemas.openxmlformats.org/officeDocument/2006/relationships/tags" Target="../tags/tag187.xml"/><Relationship Id="rId10" Type="http://schemas.openxmlformats.org/officeDocument/2006/relationships/tags" Target="../tags/tag192.xml"/><Relationship Id="rId4" Type="http://schemas.openxmlformats.org/officeDocument/2006/relationships/tags" Target="../tags/tag186.xml"/><Relationship Id="rId9" Type="http://schemas.openxmlformats.org/officeDocument/2006/relationships/tags" Target="../tags/tag191.xml"/></Relationships>
</file>

<file path=ppt/slides/_rels/slide16.xml.rels><?xml version="1.0" encoding="UTF-8" standalone="yes"?>
<Relationships xmlns="http://schemas.openxmlformats.org/package/2006/relationships"><Relationship Id="rId8" Type="http://schemas.openxmlformats.org/officeDocument/2006/relationships/tags" Target="../tags/tag200.xml"/><Relationship Id="rId13" Type="http://schemas.openxmlformats.org/officeDocument/2006/relationships/notesSlide" Target="../notesSlides/notesSlide8.xml"/><Relationship Id="rId3" Type="http://schemas.openxmlformats.org/officeDocument/2006/relationships/tags" Target="../tags/tag195.xml"/><Relationship Id="rId7" Type="http://schemas.openxmlformats.org/officeDocument/2006/relationships/tags" Target="../tags/tag199.xml"/><Relationship Id="rId12" Type="http://schemas.openxmlformats.org/officeDocument/2006/relationships/slideLayout" Target="../slideLayouts/slideLayout6.xml"/><Relationship Id="rId2" Type="http://schemas.openxmlformats.org/officeDocument/2006/relationships/tags" Target="../tags/tag194.xml"/><Relationship Id="rId1" Type="http://schemas.openxmlformats.org/officeDocument/2006/relationships/tags" Target="../tags/tag193.xml"/><Relationship Id="rId6" Type="http://schemas.openxmlformats.org/officeDocument/2006/relationships/tags" Target="../tags/tag198.xml"/><Relationship Id="rId11" Type="http://schemas.openxmlformats.org/officeDocument/2006/relationships/tags" Target="../tags/tag203.xml"/><Relationship Id="rId5" Type="http://schemas.openxmlformats.org/officeDocument/2006/relationships/tags" Target="../tags/tag197.xml"/><Relationship Id="rId10" Type="http://schemas.openxmlformats.org/officeDocument/2006/relationships/tags" Target="../tags/tag202.xml"/><Relationship Id="rId4" Type="http://schemas.openxmlformats.org/officeDocument/2006/relationships/tags" Target="../tags/tag196.xml"/><Relationship Id="rId9" Type="http://schemas.openxmlformats.org/officeDocument/2006/relationships/tags" Target="../tags/tag201.xml"/><Relationship Id="rId14" Type="http://schemas.openxmlformats.org/officeDocument/2006/relationships/image" Target="../media/image39.emf"/></Relationships>
</file>

<file path=ppt/slides/_rels/slide17.xml.rels><?xml version="1.0" encoding="UTF-8" standalone="yes"?>
<Relationships xmlns="http://schemas.openxmlformats.org/package/2006/relationships"><Relationship Id="rId8" Type="http://schemas.openxmlformats.org/officeDocument/2006/relationships/tags" Target="../tags/tag211.xml"/><Relationship Id="rId13" Type="http://schemas.openxmlformats.org/officeDocument/2006/relationships/slideLayout" Target="../slideLayouts/slideLayout6.xml"/><Relationship Id="rId3" Type="http://schemas.openxmlformats.org/officeDocument/2006/relationships/tags" Target="../tags/tag206.xml"/><Relationship Id="rId7" Type="http://schemas.openxmlformats.org/officeDocument/2006/relationships/tags" Target="../tags/tag210.xml"/><Relationship Id="rId12" Type="http://schemas.openxmlformats.org/officeDocument/2006/relationships/tags" Target="../tags/tag215.xml"/><Relationship Id="rId2" Type="http://schemas.openxmlformats.org/officeDocument/2006/relationships/tags" Target="../tags/tag205.xml"/><Relationship Id="rId1" Type="http://schemas.openxmlformats.org/officeDocument/2006/relationships/tags" Target="../tags/tag204.xml"/><Relationship Id="rId6" Type="http://schemas.openxmlformats.org/officeDocument/2006/relationships/tags" Target="../tags/tag209.xml"/><Relationship Id="rId11" Type="http://schemas.openxmlformats.org/officeDocument/2006/relationships/tags" Target="../tags/tag214.xml"/><Relationship Id="rId5" Type="http://schemas.openxmlformats.org/officeDocument/2006/relationships/tags" Target="../tags/tag208.xml"/><Relationship Id="rId15" Type="http://schemas.openxmlformats.org/officeDocument/2006/relationships/image" Target="../media/image41.png"/><Relationship Id="rId10" Type="http://schemas.openxmlformats.org/officeDocument/2006/relationships/tags" Target="../tags/tag213.xml"/><Relationship Id="rId4" Type="http://schemas.openxmlformats.org/officeDocument/2006/relationships/tags" Target="../tags/tag207.xml"/><Relationship Id="rId9" Type="http://schemas.openxmlformats.org/officeDocument/2006/relationships/tags" Target="../tags/tag212.xml"/><Relationship Id="rId14" Type="http://schemas.openxmlformats.org/officeDocument/2006/relationships/image" Target="../media/image40.png"/></Relationships>
</file>

<file path=ppt/slides/_rels/slide18.xml.rels><?xml version="1.0" encoding="UTF-8" standalone="yes"?>
<Relationships xmlns="http://schemas.openxmlformats.org/package/2006/relationships"><Relationship Id="rId3" Type="http://schemas.openxmlformats.org/officeDocument/2006/relationships/tags" Target="../tags/tag218.xml"/><Relationship Id="rId7" Type="http://schemas.openxmlformats.org/officeDocument/2006/relationships/image" Target="../media/image2.emf"/><Relationship Id="rId2" Type="http://schemas.openxmlformats.org/officeDocument/2006/relationships/tags" Target="../tags/tag217.xml"/><Relationship Id="rId1" Type="http://schemas.openxmlformats.org/officeDocument/2006/relationships/tags" Target="../tags/tag216.xml"/><Relationship Id="rId6" Type="http://schemas.openxmlformats.org/officeDocument/2006/relationships/image" Target="../media/image4.png"/><Relationship Id="rId5" Type="http://schemas.openxmlformats.org/officeDocument/2006/relationships/slideLayout" Target="../slideLayouts/slideLayout1.xml"/><Relationship Id="rId4" Type="http://schemas.openxmlformats.org/officeDocument/2006/relationships/tags" Target="../tags/tag219.xml"/></Relationships>
</file>

<file path=ppt/slides/_rels/slide19.xml.rels><?xml version="1.0" encoding="UTF-8" standalone="yes"?>
<Relationships xmlns="http://schemas.openxmlformats.org/package/2006/relationships"><Relationship Id="rId8" Type="http://schemas.openxmlformats.org/officeDocument/2006/relationships/tags" Target="../tags/tag227.xml"/><Relationship Id="rId13" Type="http://schemas.openxmlformats.org/officeDocument/2006/relationships/image" Target="../media/image43.png"/><Relationship Id="rId3" Type="http://schemas.openxmlformats.org/officeDocument/2006/relationships/tags" Target="../tags/tag222.xml"/><Relationship Id="rId7" Type="http://schemas.openxmlformats.org/officeDocument/2006/relationships/tags" Target="../tags/tag226.xml"/><Relationship Id="rId12" Type="http://schemas.openxmlformats.org/officeDocument/2006/relationships/image" Target="../media/image42.png"/><Relationship Id="rId2" Type="http://schemas.openxmlformats.org/officeDocument/2006/relationships/tags" Target="../tags/tag221.xml"/><Relationship Id="rId1" Type="http://schemas.openxmlformats.org/officeDocument/2006/relationships/tags" Target="../tags/tag220.xml"/><Relationship Id="rId6" Type="http://schemas.openxmlformats.org/officeDocument/2006/relationships/tags" Target="../tags/tag225.xml"/><Relationship Id="rId11" Type="http://schemas.openxmlformats.org/officeDocument/2006/relationships/slideLayout" Target="../slideLayouts/slideLayout6.xml"/><Relationship Id="rId5" Type="http://schemas.openxmlformats.org/officeDocument/2006/relationships/tags" Target="../tags/tag224.xml"/><Relationship Id="rId10" Type="http://schemas.openxmlformats.org/officeDocument/2006/relationships/tags" Target="../tags/tag229.xml"/><Relationship Id="rId4" Type="http://schemas.openxmlformats.org/officeDocument/2006/relationships/tags" Target="../tags/tag223.xml"/><Relationship Id="rId9" Type="http://schemas.openxmlformats.org/officeDocument/2006/relationships/tags" Target="../tags/tag228.xml"/></Relationships>
</file>

<file path=ppt/slides/_rels/slide2.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2.emf"/><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4.png"/><Relationship Id="rId5" Type="http://schemas.openxmlformats.org/officeDocument/2006/relationships/slideLayout" Target="../slideLayouts/slideLayout1.xml"/><Relationship Id="rId4" Type="http://schemas.openxmlformats.org/officeDocument/2006/relationships/tags" Target="../tags/tag15.xml"/></Relationships>
</file>

<file path=ppt/slides/_rels/slide20.xml.rels><?xml version="1.0" encoding="UTF-8" standalone="yes"?>
<Relationships xmlns="http://schemas.openxmlformats.org/package/2006/relationships"><Relationship Id="rId8" Type="http://schemas.openxmlformats.org/officeDocument/2006/relationships/tags" Target="../tags/tag237.xml"/><Relationship Id="rId13" Type="http://schemas.openxmlformats.org/officeDocument/2006/relationships/tags" Target="../tags/tag242.xml"/><Relationship Id="rId18" Type="http://schemas.openxmlformats.org/officeDocument/2006/relationships/image" Target="../media/image44.png"/><Relationship Id="rId3" Type="http://schemas.openxmlformats.org/officeDocument/2006/relationships/tags" Target="../tags/tag232.xml"/><Relationship Id="rId21" Type="http://schemas.openxmlformats.org/officeDocument/2006/relationships/tags" Target="../tags/tag240.xml"/><Relationship Id="rId7" Type="http://schemas.openxmlformats.org/officeDocument/2006/relationships/tags" Target="../tags/tag236.xml"/><Relationship Id="rId12" Type="http://schemas.openxmlformats.org/officeDocument/2006/relationships/tags" Target="../tags/tag241.xml"/><Relationship Id="rId17" Type="http://schemas.openxmlformats.org/officeDocument/2006/relationships/slideLayout" Target="../slideLayouts/slideLayout6.xml"/><Relationship Id="rId2" Type="http://schemas.openxmlformats.org/officeDocument/2006/relationships/tags" Target="../tags/tag231.xml"/><Relationship Id="rId16" Type="http://schemas.openxmlformats.org/officeDocument/2006/relationships/tags" Target="../tags/tag245.xml"/><Relationship Id="rId20" Type="http://schemas.openxmlformats.org/officeDocument/2006/relationships/image" Target="../media/image430.png"/><Relationship Id="rId1" Type="http://schemas.openxmlformats.org/officeDocument/2006/relationships/tags" Target="../tags/tag230.xml"/><Relationship Id="rId6" Type="http://schemas.openxmlformats.org/officeDocument/2006/relationships/tags" Target="../tags/tag235.xml"/><Relationship Id="rId11" Type="http://schemas.openxmlformats.org/officeDocument/2006/relationships/tags" Target="../tags/tag240.xml"/><Relationship Id="rId5" Type="http://schemas.openxmlformats.org/officeDocument/2006/relationships/tags" Target="../tags/tag234.xml"/><Relationship Id="rId15" Type="http://schemas.openxmlformats.org/officeDocument/2006/relationships/tags" Target="../tags/tag244.xml"/><Relationship Id="rId10" Type="http://schemas.openxmlformats.org/officeDocument/2006/relationships/tags" Target="../tags/tag239.xml"/><Relationship Id="rId19" Type="http://schemas.openxmlformats.org/officeDocument/2006/relationships/tags" Target="../tags/tag239.xml"/><Relationship Id="rId4" Type="http://schemas.openxmlformats.org/officeDocument/2006/relationships/tags" Target="../tags/tag233.xml"/><Relationship Id="rId9" Type="http://schemas.openxmlformats.org/officeDocument/2006/relationships/tags" Target="../tags/tag238.xml"/><Relationship Id="rId14" Type="http://schemas.openxmlformats.org/officeDocument/2006/relationships/tags" Target="../tags/tag243.xml"/><Relationship Id="rId22" Type="http://schemas.openxmlformats.org/officeDocument/2006/relationships/image" Target="../media/image440.png"/></Relationships>
</file>

<file path=ppt/slides/_rels/slide21.xml.rels><?xml version="1.0" encoding="UTF-8" standalone="yes"?>
<Relationships xmlns="http://schemas.openxmlformats.org/package/2006/relationships"><Relationship Id="rId8" Type="http://schemas.openxmlformats.org/officeDocument/2006/relationships/tags" Target="../tags/tag253.xml"/><Relationship Id="rId13" Type="http://schemas.openxmlformats.org/officeDocument/2006/relationships/tags" Target="../tags/tag258.xml"/><Relationship Id="rId18" Type="http://schemas.openxmlformats.org/officeDocument/2006/relationships/image" Target="../media/image45.png"/><Relationship Id="rId3" Type="http://schemas.openxmlformats.org/officeDocument/2006/relationships/tags" Target="../tags/tag248.xml"/><Relationship Id="rId21" Type="http://schemas.openxmlformats.org/officeDocument/2006/relationships/tags" Target="../tags/tag260.xml"/><Relationship Id="rId7" Type="http://schemas.openxmlformats.org/officeDocument/2006/relationships/tags" Target="../tags/tag252.xml"/><Relationship Id="rId12" Type="http://schemas.openxmlformats.org/officeDocument/2006/relationships/tags" Target="../tags/tag257.xml"/><Relationship Id="rId17" Type="http://schemas.openxmlformats.org/officeDocument/2006/relationships/slideLayout" Target="../slideLayouts/slideLayout6.xml"/><Relationship Id="rId2" Type="http://schemas.openxmlformats.org/officeDocument/2006/relationships/tags" Target="../tags/tag247.xml"/><Relationship Id="rId16" Type="http://schemas.openxmlformats.org/officeDocument/2006/relationships/tags" Target="../tags/tag261.xml"/><Relationship Id="rId20" Type="http://schemas.openxmlformats.org/officeDocument/2006/relationships/image" Target="../media/image430.png"/><Relationship Id="rId1" Type="http://schemas.openxmlformats.org/officeDocument/2006/relationships/tags" Target="../tags/tag246.xml"/><Relationship Id="rId6" Type="http://schemas.openxmlformats.org/officeDocument/2006/relationships/tags" Target="../tags/tag251.xml"/><Relationship Id="rId11" Type="http://schemas.openxmlformats.org/officeDocument/2006/relationships/tags" Target="../tags/tag256.xml"/><Relationship Id="rId5" Type="http://schemas.openxmlformats.org/officeDocument/2006/relationships/tags" Target="../tags/tag250.xml"/><Relationship Id="rId15" Type="http://schemas.openxmlformats.org/officeDocument/2006/relationships/tags" Target="../tags/tag260.xml"/><Relationship Id="rId10" Type="http://schemas.openxmlformats.org/officeDocument/2006/relationships/tags" Target="../tags/tag255.xml"/><Relationship Id="rId19" Type="http://schemas.openxmlformats.org/officeDocument/2006/relationships/tags" Target="../tags/tag255.xml"/><Relationship Id="rId4" Type="http://schemas.openxmlformats.org/officeDocument/2006/relationships/tags" Target="../tags/tag249.xml"/><Relationship Id="rId9" Type="http://schemas.openxmlformats.org/officeDocument/2006/relationships/tags" Target="../tags/tag254.xml"/><Relationship Id="rId14" Type="http://schemas.openxmlformats.org/officeDocument/2006/relationships/tags" Target="../tags/tag259.xml"/><Relationship Id="rId22" Type="http://schemas.openxmlformats.org/officeDocument/2006/relationships/image" Target="../media/image46.png"/></Relationships>
</file>

<file path=ppt/slides/_rels/slide22.xml.rels><?xml version="1.0" encoding="UTF-8" standalone="yes"?>
<Relationships xmlns="http://schemas.openxmlformats.org/package/2006/relationships"><Relationship Id="rId8" Type="http://schemas.openxmlformats.org/officeDocument/2006/relationships/tags" Target="../tags/tag269.xml"/><Relationship Id="rId13" Type="http://schemas.openxmlformats.org/officeDocument/2006/relationships/tags" Target="../tags/tag274.xml"/><Relationship Id="rId18" Type="http://schemas.openxmlformats.org/officeDocument/2006/relationships/image" Target="../media/image48.png"/><Relationship Id="rId3" Type="http://schemas.openxmlformats.org/officeDocument/2006/relationships/tags" Target="../tags/tag264.xml"/><Relationship Id="rId7" Type="http://schemas.openxmlformats.org/officeDocument/2006/relationships/tags" Target="../tags/tag268.xml"/><Relationship Id="rId12" Type="http://schemas.openxmlformats.org/officeDocument/2006/relationships/tags" Target="../tags/tag273.xml"/><Relationship Id="rId17" Type="http://schemas.openxmlformats.org/officeDocument/2006/relationships/tags" Target="../tags/tag271.xml"/><Relationship Id="rId2" Type="http://schemas.openxmlformats.org/officeDocument/2006/relationships/tags" Target="../tags/tag263.xml"/><Relationship Id="rId16" Type="http://schemas.openxmlformats.org/officeDocument/2006/relationships/image" Target="../media/image47.png"/><Relationship Id="rId20" Type="http://schemas.openxmlformats.org/officeDocument/2006/relationships/image" Target="../media/image49.png"/><Relationship Id="rId1" Type="http://schemas.openxmlformats.org/officeDocument/2006/relationships/tags" Target="../tags/tag262.xml"/><Relationship Id="rId6" Type="http://schemas.openxmlformats.org/officeDocument/2006/relationships/tags" Target="../tags/tag267.xml"/><Relationship Id="rId11" Type="http://schemas.openxmlformats.org/officeDocument/2006/relationships/tags" Target="../tags/tag272.xml"/><Relationship Id="rId5" Type="http://schemas.openxmlformats.org/officeDocument/2006/relationships/tags" Target="../tags/tag266.xml"/><Relationship Id="rId15" Type="http://schemas.openxmlformats.org/officeDocument/2006/relationships/tags" Target="../tags/tag270.xml"/><Relationship Id="rId10" Type="http://schemas.openxmlformats.org/officeDocument/2006/relationships/tags" Target="../tags/tag271.xml"/><Relationship Id="rId19" Type="http://schemas.openxmlformats.org/officeDocument/2006/relationships/tags" Target="../tags/tag272.xml"/><Relationship Id="rId4" Type="http://schemas.openxmlformats.org/officeDocument/2006/relationships/tags" Target="../tags/tag265.xml"/><Relationship Id="rId9" Type="http://schemas.openxmlformats.org/officeDocument/2006/relationships/tags" Target="../tags/tag270.xml"/><Relationship Id="rId14"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tags" Target="../tags/tag282.xml"/><Relationship Id="rId13" Type="http://schemas.openxmlformats.org/officeDocument/2006/relationships/tags" Target="../tags/tag287.xml"/><Relationship Id="rId18" Type="http://schemas.openxmlformats.org/officeDocument/2006/relationships/slideLayout" Target="../slideLayouts/slideLayout6.xml"/><Relationship Id="rId3" Type="http://schemas.openxmlformats.org/officeDocument/2006/relationships/tags" Target="../tags/tag277.xml"/><Relationship Id="rId21" Type="http://schemas.openxmlformats.org/officeDocument/2006/relationships/tags" Target="../tags/tag290.xml"/><Relationship Id="rId7" Type="http://schemas.openxmlformats.org/officeDocument/2006/relationships/tags" Target="../tags/tag281.xml"/><Relationship Id="rId12" Type="http://schemas.openxmlformats.org/officeDocument/2006/relationships/tags" Target="../tags/tag286.xml"/><Relationship Id="rId17" Type="http://schemas.openxmlformats.org/officeDocument/2006/relationships/tags" Target="../tags/tag291.xml"/><Relationship Id="rId25" Type="http://schemas.openxmlformats.org/officeDocument/2006/relationships/image" Target="../media/image53.png"/><Relationship Id="rId2" Type="http://schemas.openxmlformats.org/officeDocument/2006/relationships/tags" Target="../tags/tag276.xml"/><Relationship Id="rId16" Type="http://schemas.openxmlformats.org/officeDocument/2006/relationships/tags" Target="../tags/tag290.xml"/><Relationship Id="rId20" Type="http://schemas.openxmlformats.org/officeDocument/2006/relationships/image" Target="../media/image50.png"/><Relationship Id="rId1" Type="http://schemas.openxmlformats.org/officeDocument/2006/relationships/tags" Target="../tags/tag275.xml"/><Relationship Id="rId6" Type="http://schemas.openxmlformats.org/officeDocument/2006/relationships/tags" Target="../tags/tag280.xml"/><Relationship Id="rId11" Type="http://schemas.openxmlformats.org/officeDocument/2006/relationships/tags" Target="../tags/tag285.xml"/><Relationship Id="rId24" Type="http://schemas.openxmlformats.org/officeDocument/2006/relationships/tags" Target="../tags/tag287.xml"/><Relationship Id="rId5" Type="http://schemas.openxmlformats.org/officeDocument/2006/relationships/tags" Target="../tags/tag279.xml"/><Relationship Id="rId15" Type="http://schemas.openxmlformats.org/officeDocument/2006/relationships/tags" Target="../tags/tag289.xml"/><Relationship Id="rId23" Type="http://schemas.openxmlformats.org/officeDocument/2006/relationships/image" Target="../media/image52.png"/><Relationship Id="rId10" Type="http://schemas.openxmlformats.org/officeDocument/2006/relationships/tags" Target="../tags/tag284.xml"/><Relationship Id="rId19" Type="http://schemas.openxmlformats.org/officeDocument/2006/relationships/tags" Target="../tags/tag289.xml"/><Relationship Id="rId4" Type="http://schemas.openxmlformats.org/officeDocument/2006/relationships/tags" Target="../tags/tag278.xml"/><Relationship Id="rId9" Type="http://schemas.openxmlformats.org/officeDocument/2006/relationships/tags" Target="../tags/tag283.xml"/><Relationship Id="rId14" Type="http://schemas.openxmlformats.org/officeDocument/2006/relationships/tags" Target="../tags/tag288.xml"/><Relationship Id="rId22" Type="http://schemas.openxmlformats.org/officeDocument/2006/relationships/image" Target="../media/image51.png"/></Relationships>
</file>

<file path=ppt/slides/_rels/slide24.xml.rels><?xml version="1.0" encoding="UTF-8" standalone="yes"?>
<Relationships xmlns="http://schemas.openxmlformats.org/package/2006/relationships"><Relationship Id="rId8" Type="http://schemas.openxmlformats.org/officeDocument/2006/relationships/tags" Target="../tags/tag299.xml"/><Relationship Id="rId13" Type="http://schemas.openxmlformats.org/officeDocument/2006/relationships/image" Target="../media/image54.png"/><Relationship Id="rId3" Type="http://schemas.openxmlformats.org/officeDocument/2006/relationships/tags" Target="../tags/tag294.xml"/><Relationship Id="rId7" Type="http://schemas.openxmlformats.org/officeDocument/2006/relationships/tags" Target="../tags/tag298.xml"/><Relationship Id="rId12" Type="http://schemas.openxmlformats.org/officeDocument/2006/relationships/tags" Target="../tags/tag300.xml"/><Relationship Id="rId2" Type="http://schemas.openxmlformats.org/officeDocument/2006/relationships/tags" Target="../tags/tag293.xml"/><Relationship Id="rId1" Type="http://schemas.openxmlformats.org/officeDocument/2006/relationships/tags" Target="../tags/tag292.xml"/><Relationship Id="rId6" Type="http://schemas.openxmlformats.org/officeDocument/2006/relationships/tags" Target="../tags/tag297.xml"/><Relationship Id="rId11" Type="http://schemas.openxmlformats.org/officeDocument/2006/relationships/slideLayout" Target="../slideLayouts/slideLayout6.xml"/><Relationship Id="rId5" Type="http://schemas.openxmlformats.org/officeDocument/2006/relationships/tags" Target="../tags/tag296.xml"/><Relationship Id="rId10" Type="http://schemas.openxmlformats.org/officeDocument/2006/relationships/tags" Target="../tags/tag301.xml"/><Relationship Id="rId4" Type="http://schemas.openxmlformats.org/officeDocument/2006/relationships/tags" Target="../tags/tag295.xml"/><Relationship Id="rId9" Type="http://schemas.openxmlformats.org/officeDocument/2006/relationships/tags" Target="../tags/tag300.xml"/><Relationship Id="rId14" Type="http://schemas.openxmlformats.org/officeDocument/2006/relationships/image" Target="../media/image55.png"/></Relationships>
</file>

<file path=ppt/slides/_rels/slide25.xml.rels><?xml version="1.0" encoding="UTF-8" standalone="yes"?>
<Relationships xmlns="http://schemas.openxmlformats.org/package/2006/relationships"><Relationship Id="rId8" Type="http://schemas.openxmlformats.org/officeDocument/2006/relationships/tags" Target="../tags/tag309.xml"/><Relationship Id="rId3" Type="http://schemas.openxmlformats.org/officeDocument/2006/relationships/tags" Target="../tags/tag304.xml"/><Relationship Id="rId7" Type="http://schemas.openxmlformats.org/officeDocument/2006/relationships/tags" Target="../tags/tag308.xml"/><Relationship Id="rId2" Type="http://schemas.openxmlformats.org/officeDocument/2006/relationships/tags" Target="../tags/tag303.xml"/><Relationship Id="rId1" Type="http://schemas.openxmlformats.org/officeDocument/2006/relationships/tags" Target="../tags/tag302.xml"/><Relationship Id="rId6" Type="http://schemas.openxmlformats.org/officeDocument/2006/relationships/tags" Target="../tags/tag307.xml"/><Relationship Id="rId11" Type="http://schemas.openxmlformats.org/officeDocument/2006/relationships/image" Target="../media/image56.jpg"/><Relationship Id="rId5" Type="http://schemas.openxmlformats.org/officeDocument/2006/relationships/tags" Target="../tags/tag306.xml"/><Relationship Id="rId10" Type="http://schemas.openxmlformats.org/officeDocument/2006/relationships/slideLayout" Target="../slideLayouts/slideLayout6.xml"/><Relationship Id="rId4" Type="http://schemas.openxmlformats.org/officeDocument/2006/relationships/tags" Target="../tags/tag305.xml"/><Relationship Id="rId9" Type="http://schemas.openxmlformats.org/officeDocument/2006/relationships/tags" Target="../tags/tag310.xml"/></Relationships>
</file>

<file path=ppt/slides/_rels/slide26.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tags" Target="../tags/tag313.xml"/><Relationship Id="rId7" Type="http://schemas.openxmlformats.org/officeDocument/2006/relationships/slideLayout" Target="../slideLayouts/slideLayout1.xml"/><Relationship Id="rId2" Type="http://schemas.openxmlformats.org/officeDocument/2006/relationships/tags" Target="../tags/tag312.xml"/><Relationship Id="rId1" Type="http://schemas.openxmlformats.org/officeDocument/2006/relationships/tags" Target="../tags/tag311.xml"/><Relationship Id="rId6" Type="http://schemas.openxmlformats.org/officeDocument/2006/relationships/tags" Target="../tags/tag316.xml"/><Relationship Id="rId5" Type="http://schemas.openxmlformats.org/officeDocument/2006/relationships/tags" Target="../tags/tag315.xml"/><Relationship Id="rId10" Type="http://schemas.openxmlformats.org/officeDocument/2006/relationships/image" Target="../media/image2.emf"/><Relationship Id="rId4" Type="http://schemas.openxmlformats.org/officeDocument/2006/relationships/tags" Target="../tags/tag314.xm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tags" Target="../tags/tag23.xml"/><Relationship Id="rId3" Type="http://schemas.openxmlformats.org/officeDocument/2006/relationships/tags" Target="../tags/tag18.xml"/><Relationship Id="rId7" Type="http://schemas.openxmlformats.org/officeDocument/2006/relationships/tags" Target="../tags/tag22.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tags" Target="../tags/tag21.xml"/><Relationship Id="rId5" Type="http://schemas.openxmlformats.org/officeDocument/2006/relationships/tags" Target="../tags/tag20.xml"/><Relationship Id="rId10" Type="http://schemas.openxmlformats.org/officeDocument/2006/relationships/slideLayout" Target="../slideLayouts/slideLayout6.xml"/><Relationship Id="rId4" Type="http://schemas.openxmlformats.org/officeDocument/2006/relationships/tags" Target="../tags/tag19.xml"/><Relationship Id="rId9" Type="http://schemas.openxmlformats.org/officeDocument/2006/relationships/tags" Target="../tags/tag24.xml"/></Relationships>
</file>

<file path=ppt/slides/_rels/slide4.xml.rels><?xml version="1.0" encoding="UTF-8" standalone="yes"?>
<Relationships xmlns="http://schemas.openxmlformats.org/package/2006/relationships"><Relationship Id="rId8" Type="http://schemas.openxmlformats.org/officeDocument/2006/relationships/tags" Target="../tags/tag32.xml"/><Relationship Id="rId13" Type="http://schemas.openxmlformats.org/officeDocument/2006/relationships/tags" Target="../tags/tag37.xml"/><Relationship Id="rId3" Type="http://schemas.openxmlformats.org/officeDocument/2006/relationships/tags" Target="../tags/tag27.xml"/><Relationship Id="rId7" Type="http://schemas.openxmlformats.org/officeDocument/2006/relationships/tags" Target="../tags/tag31.xml"/><Relationship Id="rId12" Type="http://schemas.openxmlformats.org/officeDocument/2006/relationships/tags" Target="../tags/tag36.xml"/><Relationship Id="rId17" Type="http://schemas.openxmlformats.org/officeDocument/2006/relationships/image" Target="../media/image5.png"/><Relationship Id="rId2" Type="http://schemas.openxmlformats.org/officeDocument/2006/relationships/tags" Target="../tags/tag26.xml"/><Relationship Id="rId16" Type="http://schemas.openxmlformats.org/officeDocument/2006/relationships/notesSlide" Target="../notesSlides/notesSlide1.xml"/><Relationship Id="rId1" Type="http://schemas.openxmlformats.org/officeDocument/2006/relationships/tags" Target="../tags/tag25.xml"/><Relationship Id="rId6" Type="http://schemas.openxmlformats.org/officeDocument/2006/relationships/tags" Target="../tags/tag30.xml"/><Relationship Id="rId11" Type="http://schemas.openxmlformats.org/officeDocument/2006/relationships/tags" Target="../tags/tag35.xml"/><Relationship Id="rId5" Type="http://schemas.openxmlformats.org/officeDocument/2006/relationships/tags" Target="../tags/tag29.xml"/><Relationship Id="rId15" Type="http://schemas.openxmlformats.org/officeDocument/2006/relationships/slideLayout" Target="../slideLayouts/slideLayout6.xml"/><Relationship Id="rId10" Type="http://schemas.openxmlformats.org/officeDocument/2006/relationships/tags" Target="../tags/tag34.xml"/><Relationship Id="rId4" Type="http://schemas.openxmlformats.org/officeDocument/2006/relationships/tags" Target="../tags/tag28.xml"/><Relationship Id="rId9" Type="http://schemas.openxmlformats.org/officeDocument/2006/relationships/tags" Target="../tags/tag33.xml"/><Relationship Id="rId14" Type="http://schemas.openxmlformats.org/officeDocument/2006/relationships/tags" Target="../tags/tag38.xml"/></Relationships>
</file>

<file path=ppt/slides/_rels/slide5.xml.rels><?xml version="1.0" encoding="UTF-8" standalone="yes"?>
<Relationships xmlns="http://schemas.openxmlformats.org/package/2006/relationships"><Relationship Id="rId8" Type="http://schemas.openxmlformats.org/officeDocument/2006/relationships/tags" Target="../tags/tag46.xml"/><Relationship Id="rId13" Type="http://schemas.openxmlformats.org/officeDocument/2006/relationships/tags" Target="../tags/tag51.xml"/><Relationship Id="rId18" Type="http://schemas.openxmlformats.org/officeDocument/2006/relationships/notesSlide" Target="../notesSlides/notesSlide2.xml"/><Relationship Id="rId3" Type="http://schemas.openxmlformats.org/officeDocument/2006/relationships/tags" Target="../tags/tag41.xml"/><Relationship Id="rId21" Type="http://schemas.openxmlformats.org/officeDocument/2006/relationships/image" Target="../media/image8.emf"/><Relationship Id="rId7" Type="http://schemas.openxmlformats.org/officeDocument/2006/relationships/tags" Target="../tags/tag45.xml"/><Relationship Id="rId12" Type="http://schemas.openxmlformats.org/officeDocument/2006/relationships/tags" Target="../tags/tag50.xml"/><Relationship Id="rId17" Type="http://schemas.openxmlformats.org/officeDocument/2006/relationships/slideLayout" Target="../slideLayouts/slideLayout6.xml"/><Relationship Id="rId2" Type="http://schemas.openxmlformats.org/officeDocument/2006/relationships/tags" Target="../tags/tag40.xml"/><Relationship Id="rId16" Type="http://schemas.openxmlformats.org/officeDocument/2006/relationships/tags" Target="../tags/tag54.xml"/><Relationship Id="rId20" Type="http://schemas.openxmlformats.org/officeDocument/2006/relationships/image" Target="../media/image7.emf"/><Relationship Id="rId1" Type="http://schemas.openxmlformats.org/officeDocument/2006/relationships/tags" Target="../tags/tag39.xml"/><Relationship Id="rId6" Type="http://schemas.openxmlformats.org/officeDocument/2006/relationships/tags" Target="../tags/tag44.xml"/><Relationship Id="rId11" Type="http://schemas.openxmlformats.org/officeDocument/2006/relationships/tags" Target="../tags/tag49.xml"/><Relationship Id="rId5" Type="http://schemas.openxmlformats.org/officeDocument/2006/relationships/tags" Target="../tags/tag43.xml"/><Relationship Id="rId15" Type="http://schemas.openxmlformats.org/officeDocument/2006/relationships/tags" Target="../tags/tag53.xml"/><Relationship Id="rId10" Type="http://schemas.openxmlformats.org/officeDocument/2006/relationships/tags" Target="../tags/tag48.xml"/><Relationship Id="rId19" Type="http://schemas.openxmlformats.org/officeDocument/2006/relationships/image" Target="../media/image6.png"/><Relationship Id="rId4" Type="http://schemas.openxmlformats.org/officeDocument/2006/relationships/tags" Target="../tags/tag42.xml"/><Relationship Id="rId9" Type="http://schemas.openxmlformats.org/officeDocument/2006/relationships/tags" Target="../tags/tag47.xml"/><Relationship Id="rId14" Type="http://schemas.openxmlformats.org/officeDocument/2006/relationships/tags" Target="../tags/tag52.xml"/></Relationships>
</file>

<file path=ppt/slides/_rels/slide6.xml.rels><?xml version="1.0" encoding="UTF-8" standalone="yes"?>
<Relationships xmlns="http://schemas.openxmlformats.org/package/2006/relationships"><Relationship Id="rId8" Type="http://schemas.openxmlformats.org/officeDocument/2006/relationships/tags" Target="../tags/tag62.xml"/><Relationship Id="rId13" Type="http://schemas.openxmlformats.org/officeDocument/2006/relationships/tags" Target="../tags/tag67.xml"/><Relationship Id="rId18" Type="http://schemas.openxmlformats.org/officeDocument/2006/relationships/slideLayout" Target="../slideLayouts/slideLayout6.xml"/><Relationship Id="rId3" Type="http://schemas.openxmlformats.org/officeDocument/2006/relationships/tags" Target="../tags/tag57.xml"/><Relationship Id="rId21" Type="http://schemas.openxmlformats.org/officeDocument/2006/relationships/image" Target="../media/image8.emf"/><Relationship Id="rId7" Type="http://schemas.openxmlformats.org/officeDocument/2006/relationships/tags" Target="../tags/tag61.xml"/><Relationship Id="rId12" Type="http://schemas.openxmlformats.org/officeDocument/2006/relationships/tags" Target="../tags/tag66.xml"/><Relationship Id="rId17" Type="http://schemas.openxmlformats.org/officeDocument/2006/relationships/tags" Target="../tags/tag71.xml"/><Relationship Id="rId2" Type="http://schemas.openxmlformats.org/officeDocument/2006/relationships/tags" Target="../tags/tag56.xml"/><Relationship Id="rId16" Type="http://schemas.openxmlformats.org/officeDocument/2006/relationships/tags" Target="../tags/tag70.xml"/><Relationship Id="rId20" Type="http://schemas.openxmlformats.org/officeDocument/2006/relationships/image" Target="../media/image7.emf"/><Relationship Id="rId1" Type="http://schemas.openxmlformats.org/officeDocument/2006/relationships/tags" Target="../tags/tag55.xml"/><Relationship Id="rId6" Type="http://schemas.openxmlformats.org/officeDocument/2006/relationships/tags" Target="../tags/tag60.xml"/><Relationship Id="rId11" Type="http://schemas.openxmlformats.org/officeDocument/2006/relationships/tags" Target="../tags/tag65.xml"/><Relationship Id="rId5" Type="http://schemas.openxmlformats.org/officeDocument/2006/relationships/tags" Target="../tags/tag59.xml"/><Relationship Id="rId15" Type="http://schemas.openxmlformats.org/officeDocument/2006/relationships/tags" Target="../tags/tag69.xml"/><Relationship Id="rId10" Type="http://schemas.openxmlformats.org/officeDocument/2006/relationships/tags" Target="../tags/tag64.xml"/><Relationship Id="rId19" Type="http://schemas.openxmlformats.org/officeDocument/2006/relationships/notesSlide" Target="../notesSlides/notesSlide3.xml"/><Relationship Id="rId4" Type="http://schemas.openxmlformats.org/officeDocument/2006/relationships/tags" Target="../tags/tag58.xml"/><Relationship Id="rId9" Type="http://schemas.openxmlformats.org/officeDocument/2006/relationships/tags" Target="../tags/tag63.xml"/><Relationship Id="rId14" Type="http://schemas.openxmlformats.org/officeDocument/2006/relationships/tags" Target="../tags/tag68.xml"/><Relationship Id="rId22"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tags" Target="../tags/tag74.xml"/><Relationship Id="rId7" Type="http://schemas.openxmlformats.org/officeDocument/2006/relationships/image" Target="../media/image2.emf"/><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image" Target="../media/image4.png"/><Relationship Id="rId5" Type="http://schemas.openxmlformats.org/officeDocument/2006/relationships/slideLayout" Target="../slideLayouts/slideLayout1.xml"/><Relationship Id="rId4" Type="http://schemas.openxmlformats.org/officeDocument/2006/relationships/tags" Target="../tags/tag75.xml"/></Relationships>
</file>

<file path=ppt/slides/_rels/slide8.xml.rels><?xml version="1.0" encoding="UTF-8" standalone="yes"?>
<Relationships xmlns="http://schemas.openxmlformats.org/package/2006/relationships"><Relationship Id="rId8" Type="http://schemas.openxmlformats.org/officeDocument/2006/relationships/tags" Target="../tags/tag83.xml"/><Relationship Id="rId13" Type="http://schemas.openxmlformats.org/officeDocument/2006/relationships/tags" Target="../tags/tag88.xml"/><Relationship Id="rId18" Type="http://schemas.openxmlformats.org/officeDocument/2006/relationships/tags" Target="../tags/tag93.xml"/><Relationship Id="rId26" Type="http://schemas.openxmlformats.org/officeDocument/2006/relationships/tags" Target="../tags/tag85.xml"/><Relationship Id="rId3" Type="http://schemas.openxmlformats.org/officeDocument/2006/relationships/tags" Target="../tags/tag78.xml"/><Relationship Id="rId21" Type="http://schemas.openxmlformats.org/officeDocument/2006/relationships/tags" Target="../tags/tag96.xml"/><Relationship Id="rId7" Type="http://schemas.openxmlformats.org/officeDocument/2006/relationships/tags" Target="../tags/tag82.xml"/><Relationship Id="rId12" Type="http://schemas.openxmlformats.org/officeDocument/2006/relationships/tags" Target="../tags/tag87.xml"/><Relationship Id="rId17" Type="http://schemas.openxmlformats.org/officeDocument/2006/relationships/tags" Target="../tags/tag92.xml"/><Relationship Id="rId25" Type="http://schemas.openxmlformats.org/officeDocument/2006/relationships/image" Target="../media/image10.png"/><Relationship Id="rId2" Type="http://schemas.openxmlformats.org/officeDocument/2006/relationships/tags" Target="../tags/tag77.xml"/><Relationship Id="rId16" Type="http://schemas.openxmlformats.org/officeDocument/2006/relationships/tags" Target="../tags/tag91.xml"/><Relationship Id="rId20" Type="http://schemas.openxmlformats.org/officeDocument/2006/relationships/tags" Target="../tags/tag95.xml"/><Relationship Id="rId29" Type="http://schemas.openxmlformats.org/officeDocument/2006/relationships/image" Target="../media/image13.emf"/><Relationship Id="rId1" Type="http://schemas.openxmlformats.org/officeDocument/2006/relationships/tags" Target="../tags/tag76.xml"/><Relationship Id="rId6" Type="http://schemas.openxmlformats.org/officeDocument/2006/relationships/tags" Target="../tags/tag81.xml"/><Relationship Id="rId11" Type="http://schemas.openxmlformats.org/officeDocument/2006/relationships/tags" Target="../tags/tag86.xml"/><Relationship Id="rId24" Type="http://schemas.openxmlformats.org/officeDocument/2006/relationships/notesSlide" Target="../notesSlides/notesSlide4.xml"/><Relationship Id="rId5" Type="http://schemas.openxmlformats.org/officeDocument/2006/relationships/tags" Target="../tags/tag80.xml"/><Relationship Id="rId15" Type="http://schemas.openxmlformats.org/officeDocument/2006/relationships/tags" Target="../tags/tag90.xml"/><Relationship Id="rId23" Type="http://schemas.openxmlformats.org/officeDocument/2006/relationships/slideLayout" Target="../slideLayouts/slideLayout6.xml"/><Relationship Id="rId28" Type="http://schemas.openxmlformats.org/officeDocument/2006/relationships/image" Target="../media/image12.png"/><Relationship Id="rId10" Type="http://schemas.openxmlformats.org/officeDocument/2006/relationships/tags" Target="../tags/tag85.xml"/><Relationship Id="rId19" Type="http://schemas.openxmlformats.org/officeDocument/2006/relationships/tags" Target="../tags/tag94.xml"/><Relationship Id="rId4" Type="http://schemas.openxmlformats.org/officeDocument/2006/relationships/tags" Target="../tags/tag79.xml"/><Relationship Id="rId9" Type="http://schemas.openxmlformats.org/officeDocument/2006/relationships/tags" Target="../tags/tag84.xml"/><Relationship Id="rId14" Type="http://schemas.openxmlformats.org/officeDocument/2006/relationships/tags" Target="../tags/tag89.xml"/><Relationship Id="rId22" Type="http://schemas.openxmlformats.org/officeDocument/2006/relationships/tags" Target="../tags/tag97.xml"/><Relationship Id="rId27" Type="http://schemas.openxmlformats.org/officeDocument/2006/relationships/image" Target="../media/image11.png"/><Relationship Id="rId30" Type="http://schemas.openxmlformats.org/officeDocument/2006/relationships/image" Target="../media/image14.png"/></Relationships>
</file>

<file path=ppt/slides/_rels/slide9.xml.rels><?xml version="1.0" encoding="UTF-8" standalone="yes"?>
<Relationships xmlns="http://schemas.openxmlformats.org/package/2006/relationships"><Relationship Id="rId8" Type="http://schemas.openxmlformats.org/officeDocument/2006/relationships/tags" Target="../tags/tag105.xml"/><Relationship Id="rId13" Type="http://schemas.openxmlformats.org/officeDocument/2006/relationships/tags" Target="../tags/tag110.xml"/><Relationship Id="rId18" Type="http://schemas.openxmlformats.org/officeDocument/2006/relationships/image" Target="../media/image15.png"/><Relationship Id="rId3" Type="http://schemas.openxmlformats.org/officeDocument/2006/relationships/tags" Target="../tags/tag100.xml"/><Relationship Id="rId7" Type="http://schemas.openxmlformats.org/officeDocument/2006/relationships/tags" Target="../tags/tag104.xml"/><Relationship Id="rId12" Type="http://schemas.openxmlformats.org/officeDocument/2006/relationships/tags" Target="../tags/tag109.xml"/><Relationship Id="rId17" Type="http://schemas.openxmlformats.org/officeDocument/2006/relationships/notesSlide" Target="../notesSlides/notesSlide5.xml"/><Relationship Id="rId2" Type="http://schemas.openxmlformats.org/officeDocument/2006/relationships/tags" Target="../tags/tag99.xml"/><Relationship Id="rId16" Type="http://schemas.openxmlformats.org/officeDocument/2006/relationships/slideLayout" Target="../slideLayouts/slideLayout6.xml"/><Relationship Id="rId20" Type="http://schemas.openxmlformats.org/officeDocument/2006/relationships/image" Target="../media/image17.png"/><Relationship Id="rId1" Type="http://schemas.openxmlformats.org/officeDocument/2006/relationships/tags" Target="../tags/tag98.xml"/><Relationship Id="rId6" Type="http://schemas.openxmlformats.org/officeDocument/2006/relationships/tags" Target="../tags/tag103.xml"/><Relationship Id="rId11" Type="http://schemas.openxmlformats.org/officeDocument/2006/relationships/tags" Target="../tags/tag108.xml"/><Relationship Id="rId5" Type="http://schemas.openxmlformats.org/officeDocument/2006/relationships/tags" Target="../tags/tag102.xml"/><Relationship Id="rId15" Type="http://schemas.openxmlformats.org/officeDocument/2006/relationships/tags" Target="../tags/tag112.xml"/><Relationship Id="rId10" Type="http://schemas.openxmlformats.org/officeDocument/2006/relationships/tags" Target="../tags/tag107.xml"/><Relationship Id="rId19" Type="http://schemas.openxmlformats.org/officeDocument/2006/relationships/image" Target="../media/image16.png"/><Relationship Id="rId4" Type="http://schemas.openxmlformats.org/officeDocument/2006/relationships/tags" Target="../tags/tag101.xml"/><Relationship Id="rId9" Type="http://schemas.openxmlformats.org/officeDocument/2006/relationships/tags" Target="../tags/tag106.xml"/><Relationship Id="rId14" Type="http://schemas.openxmlformats.org/officeDocument/2006/relationships/tags" Target="../tags/tag1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hidden="1"/>
          <p:cNvSpPr>
            <a:spLocks noGrp="1"/>
          </p:cNvSpPr>
          <p:nvPr>
            <p:ph type="subTitle" idx="1"/>
            <p:custDataLst>
              <p:tags r:id="rId2"/>
            </p:custDataLst>
          </p:nvPr>
        </p:nvSpPr>
        <p:spPr>
          <a:xfrm>
            <a:off x="0" y="0"/>
            <a:ext cx="1270000" cy="127000"/>
          </a:xfrm>
          <a:effectLst/>
          <a:extLst>
            <a:ext uri="{53640926-AAD7-44D8-BBD7-CCE9431645EC}">
              <a14:shadowObscured xmlns:a14="http://schemas.microsoft.com/office/drawing/2010/main"/>
            </a:ext>
          </a:extLst>
        </p:spPr>
        <p:txBody>
          <a:bodyPr wrap="none" lIns="0" tIns="0" rIns="0" bIns="0" anchor="t">
            <a:noAutofit/>
          </a:bodyPr>
          <a:lstStyle/>
          <a:p>
            <a:endParaRPr lang="en-US" dirty="0"/>
          </a:p>
        </p:txBody>
      </p:sp>
      <p:pic>
        <p:nvPicPr>
          <p:cNvPr id="6" name="Picture 5"/>
          <p:cNvPicPr>
            <a:picLocks/>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0" y="0"/>
            <a:ext cx="1097026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4" name="Picture 3"/>
          <p:cNvPicPr>
            <a:picLocks/>
          </p:cNvPicPr>
          <p:nvPr>
            <p:custDataLst>
              <p:tags r:id="rId4"/>
            </p:custDataLst>
          </p:nvPr>
        </p:nvPicPr>
        <p:blipFill>
          <a:blip r:embed="rId9"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2" name="Title 1"/>
          <p:cNvSpPr>
            <a:spLocks noGrp="1"/>
          </p:cNvSpPr>
          <p:nvPr>
            <p:ph type="ctrTitle"/>
            <p:custDataLst>
              <p:tags r:id="rId5"/>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rmAutofit/>
          </a:bodyPr>
          <a:lstStyle/>
          <a:p>
            <a:r>
              <a:rPr lang="hu-HU" dirty="0" err="1" smtClean="0"/>
              <a:t>Analyzis</a:t>
            </a:r>
            <a:r>
              <a:rPr lang="hu-HU" dirty="0" smtClean="0"/>
              <a:t> of EGNOS Ionospheric </a:t>
            </a:r>
            <a:r>
              <a:rPr lang="hu-HU" dirty="0" err="1" smtClean="0"/>
              <a:t>model</a:t>
            </a:r>
            <a:r>
              <a:rPr lang="hu-HU" dirty="0" smtClean="0"/>
              <a:t> </a:t>
            </a:r>
            <a:endParaRPr lang="en-US" dirty="0"/>
          </a:p>
        </p:txBody>
      </p:sp>
      <p:pic>
        <p:nvPicPr>
          <p:cNvPr id="7" name="Picture 6"/>
          <p:cNvPicPr>
            <a:picLocks/>
          </p:cNvPicPr>
          <p:nvPr>
            <p:custDataLst>
              <p:tags r:id="rId6"/>
            </p:custDataLst>
          </p:nvPr>
        </p:nvPicPr>
        <p:blipFill>
          <a:blip r:embed="rId10"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35307673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4849403" y="1135592"/>
            <a:ext cx="5522814" cy="4119668"/>
            <a:chOff x="5446811" y="1050905"/>
            <a:chExt cx="5522814" cy="4119668"/>
          </a:xfrm>
        </p:grpSpPr>
        <p:pic>
          <p:nvPicPr>
            <p:cNvPr id="9" name="Picture 8"/>
            <p:cNvPicPr>
              <a:picLocks noChangeAspect="1"/>
            </p:cNvPicPr>
            <p:nvPr>
              <p:custDataLst>
                <p:tags r:id="rId11"/>
              </p:custDataLst>
            </p:nvPr>
          </p:nvPicPr>
          <p:blipFill>
            <a:blip r:embed="rId15"/>
            <a:stretch>
              <a:fillRect/>
            </a:stretch>
          </p:blipFill>
          <p:spPr>
            <a:xfrm>
              <a:off x="5446811" y="1050905"/>
              <a:ext cx="5522814" cy="4119668"/>
            </a:xfrm>
            <a:prstGeom prst="rect">
              <a:avLst/>
            </a:prstGeom>
          </p:spPr>
        </p:pic>
        <p:sp>
          <p:nvSpPr>
            <p:cNvPr id="14" name="Rectangle 13"/>
            <p:cNvSpPr/>
            <p:nvPr>
              <p:custDataLst>
                <p:tags r:id="rId12"/>
              </p:custDataLst>
            </p:nvPr>
          </p:nvSpPr>
          <p:spPr>
            <a:xfrm>
              <a:off x="5509260" y="1050905"/>
              <a:ext cx="2979420" cy="2162904"/>
            </a:xfrm>
            <a:prstGeom prst="rect">
              <a:avLst/>
            </a:prstGeom>
            <a:solidFill>
              <a:schemeClr val="bg1"/>
            </a:solidFill>
            <a:ln w="9525" cap="flat" cmpd="sng" algn="ctr">
              <a:solidFill>
                <a:schemeClr val="bg1"/>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10</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Ionospheric </a:t>
            </a:r>
            <a:r>
              <a:rPr lang="hu-HU" sz="2800" dirty="0" err="1" smtClean="0">
                <a:solidFill>
                  <a:srgbClr val="A80163"/>
                </a:solidFill>
              </a:rPr>
              <a:t>Variance</a:t>
            </a:r>
            <a:endParaRPr lang="en-US" sz="2800" dirty="0">
              <a:solidFill>
                <a:srgbClr val="A80163"/>
              </a:solidFill>
            </a:endParaRPr>
          </a:p>
        </p:txBody>
      </p:sp>
      <p:pic>
        <p:nvPicPr>
          <p:cNvPr id="11" name="Picture 10"/>
          <p:cNvPicPr>
            <a:picLocks noChangeAspect="1"/>
          </p:cNvPicPr>
          <p:nvPr>
            <p:custDataLst>
              <p:tags r:id="rId9"/>
            </p:custDataLst>
          </p:nvPr>
        </p:nvPicPr>
        <p:blipFill>
          <a:blip r:embed="rId16"/>
          <a:stretch>
            <a:fillRect/>
          </a:stretch>
        </p:blipFill>
        <p:spPr>
          <a:xfrm>
            <a:off x="0" y="2243557"/>
            <a:ext cx="4637557" cy="3322786"/>
          </a:xfrm>
          <a:prstGeom prst="rect">
            <a:avLst/>
          </a:prstGeom>
        </p:spPr>
      </p:pic>
      <p:sp>
        <p:nvSpPr>
          <p:cNvPr id="22" name="TextBox 21"/>
          <p:cNvSpPr txBox="1"/>
          <p:nvPr>
            <p:custDataLst>
              <p:tags r:id="rId10"/>
            </p:custDataLst>
          </p:nvPr>
        </p:nvSpPr>
        <p:spPr>
          <a:xfrm>
            <a:off x="480839" y="1891531"/>
            <a:ext cx="4262641" cy="352026"/>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smtClean="0">
                <a:ln>
                  <a:noFill/>
                </a:ln>
                <a:solidFill>
                  <a:schemeClr val="accent2">
                    <a:lumMod val="60000"/>
                    <a:lumOff val="40000"/>
                  </a:schemeClr>
                </a:solidFill>
                <a:effectLst/>
                <a:uLnTx/>
                <a:uFillTx/>
              </a:rPr>
              <a:t>4 </a:t>
            </a:r>
            <a:r>
              <a:rPr kumimoji="0" lang="hu-HU" sz="1800" b="0" i="0" u="none" strike="noStrike" kern="0" cap="none" spc="0" normalizeH="0" baseline="0" noProof="0" dirty="0" err="1" smtClean="0">
                <a:ln>
                  <a:noFill/>
                </a:ln>
                <a:solidFill>
                  <a:schemeClr val="accent2">
                    <a:lumMod val="60000"/>
                    <a:lumOff val="40000"/>
                  </a:schemeClr>
                </a:solidFill>
                <a:effectLst/>
                <a:uLnTx/>
                <a:uFillTx/>
              </a:rPr>
              <a:t>point</a:t>
            </a:r>
            <a:r>
              <a:rPr kumimoji="0" lang="hu-HU" sz="1800" b="0" i="0" u="none" strike="noStrike" kern="0" cap="none" spc="0" normalizeH="0" baseline="0" noProof="0" dirty="0" smtClean="0">
                <a:ln>
                  <a:noFill/>
                </a:ln>
                <a:solidFill>
                  <a:schemeClr val="accent2">
                    <a:lumMod val="60000"/>
                    <a:lumOff val="40000"/>
                  </a:schemeClr>
                </a:solidFill>
                <a:effectLst/>
                <a:uLnTx/>
                <a:uFillTx/>
              </a:rPr>
              <a:t> </a:t>
            </a:r>
            <a:r>
              <a:rPr kumimoji="0" lang="hu-HU" sz="1800" b="0" i="0" u="none" strike="noStrike" kern="0" cap="none" spc="0" normalizeH="0" baseline="0" noProof="0" dirty="0" err="1" smtClean="0">
                <a:ln>
                  <a:noFill/>
                </a:ln>
                <a:solidFill>
                  <a:schemeClr val="accent2">
                    <a:lumMod val="60000"/>
                    <a:lumOff val="40000"/>
                  </a:schemeClr>
                </a:solidFill>
                <a:effectLst/>
                <a:uLnTx/>
                <a:uFillTx/>
              </a:rPr>
              <a:t>interpolation</a:t>
            </a:r>
            <a:r>
              <a:rPr kumimoji="0" lang="hu-HU" sz="1800" b="0" i="0" u="none" strike="noStrike" kern="0" cap="none" spc="0" normalizeH="0" baseline="0" noProof="0" dirty="0" smtClean="0">
                <a:ln>
                  <a:noFill/>
                </a:ln>
                <a:solidFill>
                  <a:schemeClr val="accent2">
                    <a:lumMod val="60000"/>
                    <a:lumOff val="40000"/>
                  </a:schemeClr>
                </a:solidFill>
                <a:effectLst/>
                <a:uLnTx/>
                <a:uFillTx/>
              </a:rPr>
              <a:t> </a:t>
            </a:r>
            <a:r>
              <a:rPr kumimoji="0" lang="hu-HU" sz="1800" b="0" i="0" u="none" strike="noStrike" kern="0" cap="none" spc="0" normalizeH="0" baseline="0" noProof="0" dirty="0" err="1" smtClean="0">
                <a:ln>
                  <a:noFill/>
                </a:ln>
                <a:solidFill>
                  <a:schemeClr val="accent2">
                    <a:lumMod val="60000"/>
                    <a:lumOff val="40000"/>
                  </a:schemeClr>
                </a:solidFill>
                <a:effectLst/>
                <a:uLnTx/>
                <a:uFillTx/>
              </a:rPr>
              <a:t>algorithm</a:t>
            </a:r>
            <a:r>
              <a:rPr kumimoji="0" lang="hu-HU" sz="1800" b="0" i="0" u="none" strike="noStrike" kern="0" cap="none" spc="0" normalizeH="0" baseline="0" noProof="0" dirty="0" smtClean="0">
                <a:ln>
                  <a:noFill/>
                </a:ln>
                <a:solidFill>
                  <a:schemeClr val="accent2">
                    <a:lumMod val="60000"/>
                    <a:lumOff val="40000"/>
                  </a:schemeClr>
                </a:solidFill>
                <a:effectLst/>
                <a:uLnTx/>
                <a:uFillTx/>
              </a:rPr>
              <a:t> </a:t>
            </a:r>
            <a:r>
              <a:rPr kumimoji="0" lang="hu-HU" sz="1800" b="0" i="0" u="none" strike="noStrike" kern="0" cap="none" spc="0" normalizeH="0" baseline="0" noProof="0" dirty="0" err="1" smtClean="0">
                <a:ln>
                  <a:noFill/>
                </a:ln>
                <a:solidFill>
                  <a:schemeClr val="accent2">
                    <a:lumMod val="60000"/>
                    <a:lumOff val="40000"/>
                  </a:schemeClr>
                </a:solidFill>
                <a:effectLst/>
                <a:uLnTx/>
                <a:uFillTx/>
              </a:rPr>
              <a:t>definition</a:t>
            </a:r>
            <a:endParaRPr kumimoji="0" lang="en-US" sz="1800" b="0" i="0" u="none" strike="noStrike" kern="0" cap="none" spc="0" normalizeH="0" baseline="0" noProof="0" dirty="0" err="1" smtClean="0">
              <a:ln>
                <a:noFill/>
              </a:ln>
              <a:solidFill>
                <a:schemeClr val="accent2">
                  <a:lumMod val="60000"/>
                  <a:lumOff val="40000"/>
                </a:schemeClr>
              </a:solidFill>
              <a:effectLst/>
              <a:uLnTx/>
              <a:uFillTx/>
            </a:endParaRPr>
          </a:p>
        </p:txBody>
      </p:sp>
    </p:spTree>
    <p:custDataLst>
      <p:tags r:id="rId1"/>
    </p:custDataLst>
    <p:extLst>
      <p:ext uri="{BB962C8B-B14F-4D97-AF65-F5344CB8AC3E}">
        <p14:creationId xmlns:p14="http://schemas.microsoft.com/office/powerpoint/2010/main" val="23069893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custDataLst>
              <p:tags r:id="rId2"/>
            </p:custDataLst>
          </p:nvPr>
        </p:nvPicPr>
        <p:blipFill>
          <a:blip r:embed="rId26"/>
          <a:stretch>
            <a:fillRect/>
          </a:stretch>
        </p:blipFill>
        <p:spPr>
          <a:xfrm>
            <a:off x="4045153" y="5035518"/>
            <a:ext cx="1610781" cy="574055"/>
          </a:xfrm>
          <a:prstGeom prst="rect">
            <a:avLst/>
          </a:prstGeom>
        </p:spPr>
      </p:pic>
      <p:pic>
        <p:nvPicPr>
          <p:cNvPr id="19" name="Picture 18"/>
          <p:cNvPicPr>
            <a:picLocks noChangeAspect="1"/>
          </p:cNvPicPr>
          <p:nvPr>
            <p:custDataLst>
              <p:tags r:id="rId3"/>
            </p:custDataLst>
          </p:nvPr>
        </p:nvPicPr>
        <p:blipFill>
          <a:blip r:embed="rId27">
            <a:extLst>
              <a:ext uri="{28A0092B-C50C-407E-A947-70E740481C1C}">
                <a14:useLocalDpi xmlns:a14="http://schemas.microsoft.com/office/drawing/2010/main" val="0"/>
              </a:ext>
            </a:extLst>
          </a:blip>
          <a:stretch>
            <a:fillRect/>
          </a:stretch>
        </p:blipFill>
        <p:spPr>
          <a:xfrm>
            <a:off x="3289564" y="1139175"/>
            <a:ext cx="2603961" cy="1352707"/>
          </a:xfrm>
          <a:prstGeom prst="rect">
            <a:avLst/>
          </a:prstGeom>
        </p:spPr>
      </p:pic>
      <p:pic>
        <p:nvPicPr>
          <p:cNvPr id="17" name="Picture 16"/>
          <p:cNvPicPr>
            <a:picLocks noChangeAspect="1"/>
          </p:cNvPicPr>
          <p:nvPr>
            <p:custDataLst>
              <p:tags r:id="rId4"/>
            </p:custDataLst>
          </p:nvPr>
        </p:nvPicPr>
        <p:blipFill>
          <a:blip r:embed="rId28" cstate="print">
            <a:extLst>
              <a:ext uri="{28A0092B-C50C-407E-A947-70E740481C1C}">
                <a14:useLocalDpi xmlns:a14="http://schemas.microsoft.com/office/drawing/2010/main" val="0"/>
              </a:ext>
            </a:extLst>
          </a:blip>
          <a:stretch>
            <a:fillRect/>
          </a:stretch>
        </p:blipFill>
        <p:spPr>
          <a:xfrm rot="16200000">
            <a:off x="-469881" y="3091186"/>
            <a:ext cx="2387600" cy="2387600"/>
          </a:xfrm>
          <a:prstGeom prst="rect">
            <a:avLst/>
          </a:prstGeom>
        </p:spPr>
      </p:pic>
      <p:sp>
        <p:nvSpPr>
          <p:cNvPr id="8" name="TextBox 7"/>
          <p:cNvSpPr txBox="1">
            <a:spLocks/>
          </p:cNvSpPr>
          <p:nvPr>
            <p:custDataLst>
              <p:tags r:id="rId5"/>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strike="noStrike" kern="0" cap="none" normalizeH="0" baseline="0" noProof="0" dirty="0" smtClean="0">
                <a:ln>
                  <a:noFill/>
                </a:ln>
                <a:effectLst/>
                <a:uLnTx/>
                <a:uFillTx/>
              </a:rPr>
              <a:t>GINA</a:t>
            </a:r>
            <a:r>
              <a:rPr kumimoji="0" lang="hu-HU" sz="2800" b="0" strike="noStrike" kern="0" cap="none" normalizeH="0" noProof="0" dirty="0" smtClean="0">
                <a:ln>
                  <a:noFill/>
                </a:ln>
                <a:effectLst/>
                <a:uLnTx/>
                <a:uFillTx/>
              </a:rPr>
              <a:t> – Global </a:t>
            </a:r>
            <a:r>
              <a:rPr kumimoji="0" lang="hu-HU" sz="2800" b="0" strike="noStrike" kern="0" cap="none" normalizeH="0" noProof="0" dirty="0" err="1" smtClean="0">
                <a:ln>
                  <a:noFill/>
                </a:ln>
                <a:effectLst/>
                <a:uLnTx/>
                <a:uFillTx/>
              </a:rPr>
              <a:t>Integrated</a:t>
            </a:r>
            <a:r>
              <a:rPr kumimoji="0" lang="hu-HU" sz="2800" b="0" strike="noStrike" kern="0" cap="none" normalizeH="0" noProof="0" dirty="0" smtClean="0">
                <a:ln>
                  <a:noFill/>
                </a:ln>
                <a:effectLst/>
                <a:uLnTx/>
                <a:uFillTx/>
              </a:rPr>
              <a:t> </a:t>
            </a:r>
            <a:r>
              <a:rPr kumimoji="0" lang="hu-HU" sz="2800" b="0" strike="noStrike" kern="0" cap="none" normalizeH="0" noProof="0" dirty="0" err="1" smtClean="0">
                <a:ln>
                  <a:noFill/>
                </a:ln>
                <a:effectLst/>
                <a:uLnTx/>
                <a:uFillTx/>
              </a:rPr>
              <a:t>Navigation</a:t>
            </a:r>
            <a:r>
              <a:rPr kumimoji="0" lang="hu-HU" sz="2800" b="0" strike="noStrike" kern="0" cap="none" normalizeH="0" noProof="0" dirty="0" smtClean="0">
                <a:ln>
                  <a:noFill/>
                </a:ln>
                <a:effectLst/>
                <a:uLnTx/>
                <a:uFillTx/>
              </a:rPr>
              <a:t> </a:t>
            </a:r>
            <a:r>
              <a:rPr kumimoji="0" lang="hu-HU" sz="2800" b="0" strike="noStrike" kern="0" cap="none" normalizeH="0" noProof="0" dirty="0" err="1" smtClean="0">
                <a:ln>
                  <a:noFill/>
                </a:ln>
                <a:effectLst/>
                <a:uLnTx/>
                <a:uFillTx/>
              </a:rPr>
              <a:t>Algorithm</a:t>
            </a:r>
            <a:endParaRPr kumimoji="0" lang="en-US" sz="2800" b="0" strike="noStrike" kern="0" cap="none" normalizeH="0" baseline="0" noProof="0" dirty="0" smtClean="0">
              <a:ln>
                <a:noFill/>
              </a:ln>
              <a:effectLst/>
              <a:uLnTx/>
              <a:uFillTx/>
            </a:endParaRPr>
          </a:p>
        </p:txBody>
      </p:sp>
      <p:sp>
        <p:nvSpPr>
          <p:cNvPr id="7" name="Rectangle 6"/>
          <p:cNvSpPr>
            <a:spLocks/>
          </p:cNvSpPr>
          <p:nvPr>
            <p:custDataLst>
              <p:tags r:id="rId6"/>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7"/>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8"/>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11</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9"/>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10"/>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11"/>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EGNOS</a:t>
            </a:r>
            <a:endParaRPr lang="en-US" sz="2800" dirty="0">
              <a:solidFill>
                <a:srgbClr val="A80163"/>
              </a:solidFill>
            </a:endParaRPr>
          </a:p>
        </p:txBody>
      </p:sp>
      <p:sp>
        <p:nvSpPr>
          <p:cNvPr id="13" name="TextBox 12"/>
          <p:cNvSpPr txBox="1"/>
          <p:nvPr>
            <p:custDataLst>
              <p:tags r:id="rId12"/>
            </p:custDataLst>
          </p:nvPr>
        </p:nvSpPr>
        <p:spPr>
          <a:xfrm>
            <a:off x="226407" y="1270462"/>
            <a:ext cx="4038601" cy="2158396"/>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Cmake</a:t>
            </a:r>
            <a:r>
              <a:rPr kumimoji="0" lang="hu-HU" sz="1800" b="0" i="0" u="none" strike="noStrike" kern="0" cap="none" spc="0" normalizeH="0" noProof="0" dirty="0" smtClean="0">
                <a:ln>
                  <a:noFill/>
                </a:ln>
                <a:solidFill>
                  <a:srgbClr val="000000"/>
                </a:solidFill>
                <a:effectLst/>
                <a:uLnTx/>
                <a:uFillTx/>
              </a:rPr>
              <a:t> </a:t>
            </a:r>
            <a:r>
              <a:rPr kumimoji="0" lang="hu-HU" sz="1800" b="0" i="0" u="none" strike="noStrike" kern="0" cap="none" spc="0" normalizeH="0" noProof="0" dirty="0" err="1" smtClean="0">
                <a:ln>
                  <a:noFill/>
                </a:ln>
                <a:solidFill>
                  <a:srgbClr val="000000"/>
                </a:solidFill>
                <a:effectLst/>
                <a:uLnTx/>
                <a:uFillTx/>
              </a:rPr>
              <a:t>based</a:t>
            </a:r>
            <a:r>
              <a:rPr kumimoji="0" lang="hu-HU" sz="1800" b="0" i="0" u="none" strike="noStrike" kern="0" cap="none" spc="0" normalizeH="0" noProof="0" dirty="0" smtClean="0">
                <a:ln>
                  <a:noFill/>
                </a:ln>
                <a:solidFill>
                  <a:srgbClr val="000000"/>
                </a:solidFill>
                <a:effectLst/>
                <a:uLnTx/>
                <a:uFillTx/>
              </a:rPr>
              <a:t> C++ project</a:t>
            </a:r>
          </a:p>
          <a:p>
            <a:pPr marR="0" defTabSz="914400" eaLnBrk="1" fontAlgn="auto" latinLnBrk="0" hangingPunct="1">
              <a:lnSpc>
                <a:spcPct val="107000"/>
              </a:lnSpc>
              <a:spcBef>
                <a:spcPts val="500"/>
              </a:spcBef>
              <a:spcAft>
                <a:spcPts val="0"/>
              </a:spcAft>
              <a:buClrTx/>
              <a:buSzTx/>
              <a:buFontTx/>
              <a:buNone/>
              <a:tabLst/>
            </a:pPr>
            <a:r>
              <a:rPr lang="hu-HU" kern="0" dirty="0" err="1" smtClean="0">
                <a:solidFill>
                  <a:srgbClr val="000000"/>
                </a:solidFill>
                <a:hlinkClick r:id="rId29"/>
              </a:rPr>
              <a:t>Github</a:t>
            </a:r>
            <a:r>
              <a:rPr lang="hu-HU" kern="0" dirty="0" smtClean="0">
                <a:solidFill>
                  <a:srgbClr val="000000"/>
                </a:solidFill>
                <a:hlinkClick r:id="rId29"/>
              </a:rPr>
              <a:t> </a:t>
            </a:r>
            <a:r>
              <a:rPr lang="hu-HU" kern="0" dirty="0" err="1" smtClean="0">
                <a:solidFill>
                  <a:srgbClr val="000000"/>
                </a:solidFill>
                <a:hlinkClick r:id="rId29"/>
              </a:rPr>
              <a:t>Repo</a:t>
            </a:r>
            <a:endParaRPr kumimoji="0" lang="hu-HU" sz="1800" b="0" i="0" u="none" strike="noStrike" kern="0" cap="none" spc="0" normalizeH="0" noProof="0" dirty="0" smtClean="0">
              <a:ln>
                <a:noFill/>
              </a:ln>
              <a:solidFill>
                <a:srgbClr val="000000"/>
              </a:solidFill>
              <a:effectLst/>
              <a:uLnTx/>
              <a:uFillTx/>
            </a:endParaRPr>
          </a:p>
          <a:p>
            <a:pPr marR="0" defTabSz="914400" eaLnBrk="1" fontAlgn="auto" latinLnBrk="0" hangingPunct="1">
              <a:lnSpc>
                <a:spcPct val="107000"/>
              </a:lnSpc>
              <a:spcBef>
                <a:spcPts val="500"/>
              </a:spcBef>
              <a:spcAft>
                <a:spcPts val="0"/>
              </a:spcAft>
              <a:buClrTx/>
              <a:buSzTx/>
              <a:buFontTx/>
              <a:buNone/>
              <a:tabLst/>
            </a:pPr>
            <a:r>
              <a:rPr lang="hu-HU" kern="0" dirty="0" err="1" smtClean="0">
                <a:solidFill>
                  <a:srgbClr val="000000"/>
                </a:solidFill>
              </a:rPr>
              <a:t>Evaulation</a:t>
            </a:r>
            <a:r>
              <a:rPr lang="hu-HU" kern="0" dirty="0" smtClean="0">
                <a:solidFill>
                  <a:srgbClr val="000000"/>
                </a:solidFill>
              </a:rPr>
              <a:t> </a:t>
            </a:r>
            <a:r>
              <a:rPr lang="hu-HU" kern="0" dirty="0" err="1" smtClean="0">
                <a:solidFill>
                  <a:srgbClr val="000000"/>
                </a:solidFill>
              </a:rPr>
              <a:t>with</a:t>
            </a:r>
            <a:r>
              <a:rPr lang="hu-HU" kern="0" dirty="0" smtClean="0">
                <a:solidFill>
                  <a:srgbClr val="000000"/>
                </a:solidFill>
              </a:rPr>
              <a:t> </a:t>
            </a:r>
            <a:r>
              <a:rPr lang="hu-HU" kern="0" dirty="0" err="1" smtClean="0">
                <a:solidFill>
                  <a:srgbClr val="000000"/>
                </a:solidFill>
              </a:rPr>
              <a:t>Octova</a:t>
            </a:r>
            <a:r>
              <a:rPr lang="hu-HU" kern="0" dirty="0" smtClean="0">
                <a:solidFill>
                  <a:srgbClr val="000000"/>
                </a:solidFill>
              </a:rPr>
              <a:t>/</a:t>
            </a:r>
            <a:r>
              <a:rPr lang="hu-HU" kern="0" dirty="0" err="1" smtClean="0">
                <a:solidFill>
                  <a:srgbClr val="000000"/>
                </a:solidFill>
              </a:rPr>
              <a:t>Matlab</a:t>
            </a:r>
            <a:endParaRPr kumimoji="0" lang="hu-HU" sz="1800" b="0" i="0" u="none" strike="noStrike" kern="0" cap="none" spc="0" normalizeH="0" noProof="0" dirty="0" smtClean="0">
              <a:ln>
                <a:noFill/>
              </a:ln>
              <a:solidFill>
                <a:srgbClr val="000000"/>
              </a:solidFill>
              <a:effectLst/>
              <a:uLnTx/>
              <a:uFillTx/>
            </a:endParaRPr>
          </a:p>
          <a:p>
            <a:pPr marR="0" defTabSz="914400" eaLnBrk="1" fontAlgn="auto" latinLnBrk="0" hangingPunct="1">
              <a:lnSpc>
                <a:spcPct val="107000"/>
              </a:lnSpc>
              <a:spcBef>
                <a:spcPts val="500"/>
              </a:spcBef>
              <a:spcAft>
                <a:spcPts val="0"/>
              </a:spcAft>
              <a:buClrTx/>
              <a:buSzTx/>
              <a:buFontTx/>
              <a:buNone/>
              <a:tabLst/>
            </a:pPr>
            <a:r>
              <a:rPr lang="hu-HU" kern="0" noProof="0" dirty="0" smtClean="0">
                <a:solidFill>
                  <a:srgbClr val="000000"/>
                </a:solidFill>
              </a:rPr>
              <a:t>EGNOS is </a:t>
            </a:r>
            <a:r>
              <a:rPr lang="hu-HU" kern="0" noProof="0" dirty="0" err="1" smtClean="0">
                <a:solidFill>
                  <a:srgbClr val="000000"/>
                </a:solidFill>
              </a:rPr>
              <a:t>the</a:t>
            </a:r>
            <a:r>
              <a:rPr lang="hu-HU" kern="0" noProof="0" dirty="0" smtClean="0">
                <a:solidFill>
                  <a:srgbClr val="000000"/>
                </a:solidFill>
              </a:rPr>
              <a:t> latest </a:t>
            </a:r>
            <a:r>
              <a:rPr lang="hu-HU" kern="0" noProof="0" dirty="0" err="1" smtClean="0">
                <a:solidFill>
                  <a:srgbClr val="000000"/>
                </a:solidFill>
              </a:rPr>
              <a:t>module</a:t>
            </a:r>
            <a:r>
              <a:rPr lang="hu-HU" kern="0" noProof="0" dirty="0" smtClean="0">
                <a:solidFill>
                  <a:srgbClr val="000000"/>
                </a:solidFill>
              </a:rPr>
              <a:t> in GINA</a:t>
            </a:r>
          </a:p>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dirty="0" smtClean="0">
                <a:ln>
                  <a:noFill/>
                </a:ln>
                <a:solidFill>
                  <a:srgbClr val="000000"/>
                </a:solidFill>
                <a:effectLst/>
                <a:uLnTx/>
                <a:uFillTx/>
              </a:rPr>
              <a:t>It </a:t>
            </a:r>
            <a:r>
              <a:rPr kumimoji="0" lang="hu-HU" sz="1800" b="0" i="0" u="none" strike="noStrike" kern="0" cap="none" spc="0" normalizeH="0" baseline="0" dirty="0" err="1" smtClean="0">
                <a:ln>
                  <a:noFill/>
                </a:ln>
                <a:solidFill>
                  <a:srgbClr val="000000"/>
                </a:solidFill>
                <a:effectLst/>
                <a:uLnTx/>
                <a:uFillTx/>
              </a:rPr>
              <a:t>contains</a:t>
            </a:r>
            <a:r>
              <a:rPr kumimoji="0" lang="hu-HU" sz="1800" b="0" i="0" u="none" strike="noStrike" kern="0" cap="none" spc="0" normalizeH="0" baseline="0" dirty="0" smtClean="0">
                <a:ln>
                  <a:noFill/>
                </a:ln>
                <a:solidFill>
                  <a:srgbClr val="000000"/>
                </a:solidFill>
                <a:effectLst/>
                <a:uLnTx/>
                <a:uFillTx/>
              </a:rPr>
              <a:t> ~5000 Line of </a:t>
            </a:r>
            <a:r>
              <a:rPr kumimoji="0" lang="hu-HU" sz="1800" b="0" i="0" u="none" strike="noStrike" kern="0" cap="none" spc="0" normalizeH="0" baseline="0" dirty="0" err="1" smtClean="0">
                <a:ln>
                  <a:noFill/>
                </a:ln>
                <a:solidFill>
                  <a:srgbClr val="000000"/>
                </a:solidFill>
                <a:effectLst/>
                <a:uLnTx/>
                <a:uFillTx/>
              </a:rPr>
              <a:t>Code</a:t>
            </a:r>
            <a:endParaRPr kumimoji="0" lang="en-US" sz="1800" b="0" i="0" u="none" strike="noStrike" kern="0" cap="none" spc="0" normalizeH="0" baseline="0" noProof="0" dirty="0" err="1" smtClean="0">
              <a:ln>
                <a:noFill/>
              </a:ln>
              <a:solidFill>
                <a:srgbClr val="000000"/>
              </a:solidFill>
              <a:effectLst/>
              <a:uLnTx/>
              <a:uFillTx/>
            </a:endParaRPr>
          </a:p>
        </p:txBody>
      </p:sp>
      <p:pic>
        <p:nvPicPr>
          <p:cNvPr id="15" name="Picture 14"/>
          <p:cNvPicPr>
            <a:picLocks noChangeAspect="1"/>
          </p:cNvPicPr>
          <p:nvPr>
            <p:custDataLst>
              <p:tags r:id="rId13"/>
            </p:custDataLst>
          </p:nvPr>
        </p:nvPicPr>
        <p:blipFill>
          <a:blip r:embed="rId30"/>
          <a:stretch>
            <a:fillRect/>
          </a:stretch>
        </p:blipFill>
        <p:spPr>
          <a:xfrm>
            <a:off x="1198168" y="3452681"/>
            <a:ext cx="2519510" cy="1732163"/>
          </a:xfrm>
          <a:prstGeom prst="rect">
            <a:avLst/>
          </a:prstGeom>
        </p:spPr>
      </p:pic>
      <p:sp>
        <p:nvSpPr>
          <p:cNvPr id="16" name="AutoShape 2" descr="Image result for CMAke logo"/>
          <p:cNvSpPr>
            <a:spLocks noChangeAspect="1" noChangeArrowheads="1"/>
          </p:cNvSpPr>
          <p:nvPr>
            <p:custDataLst>
              <p:tags r:id="rId14"/>
            </p:custDataLst>
          </p:nvPr>
        </p:nvSpPr>
        <p:spPr bwMode="auto">
          <a:xfrm>
            <a:off x="155575" y="-2681288"/>
            <a:ext cx="5600700" cy="56007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 name="Picture 17"/>
          <p:cNvPicPr>
            <a:picLocks noChangeAspect="1"/>
          </p:cNvPicPr>
          <p:nvPr>
            <p:custDataLst>
              <p:tags r:id="rId15"/>
            </p:custDataLst>
          </p:nvPr>
        </p:nvPicPr>
        <p:blipFill>
          <a:blip r:embed="rId31">
            <a:extLst>
              <a:ext uri="{28A0092B-C50C-407E-A947-70E740481C1C}">
                <a14:useLocalDpi xmlns:a14="http://schemas.microsoft.com/office/drawing/2010/main" val="0"/>
              </a:ext>
            </a:extLst>
          </a:blip>
          <a:stretch>
            <a:fillRect/>
          </a:stretch>
        </p:blipFill>
        <p:spPr>
          <a:xfrm rot="5400000">
            <a:off x="7487577" y="2157758"/>
            <a:ext cx="4923616" cy="1651213"/>
          </a:xfrm>
          <a:prstGeom prst="rect">
            <a:avLst/>
          </a:prstGeom>
        </p:spPr>
      </p:pic>
      <p:pic>
        <p:nvPicPr>
          <p:cNvPr id="20" name="Picture 19"/>
          <p:cNvPicPr>
            <a:picLocks noChangeAspect="1"/>
          </p:cNvPicPr>
          <p:nvPr>
            <p:custDataLst>
              <p:tags r:id="rId16"/>
            </p:custDataLst>
          </p:nvPr>
        </p:nvPicPr>
        <p:blipFill>
          <a:blip r:embed="rId32" cstate="print">
            <a:extLst>
              <a:ext uri="{28A0092B-C50C-407E-A947-70E740481C1C}">
                <a14:useLocalDpi xmlns:a14="http://schemas.microsoft.com/office/drawing/2010/main" val="0"/>
              </a:ext>
            </a:extLst>
          </a:blip>
          <a:stretch>
            <a:fillRect/>
          </a:stretch>
        </p:blipFill>
        <p:spPr>
          <a:xfrm>
            <a:off x="4040203" y="3599393"/>
            <a:ext cx="1356048" cy="1524446"/>
          </a:xfrm>
          <a:prstGeom prst="rect">
            <a:avLst/>
          </a:prstGeom>
        </p:spPr>
      </p:pic>
      <p:sp>
        <p:nvSpPr>
          <p:cNvPr id="21" name="AutoShape 4" descr="Image result for octave logo"/>
          <p:cNvSpPr>
            <a:spLocks noChangeAspect="1" noChangeArrowheads="1"/>
          </p:cNvSpPr>
          <p:nvPr>
            <p:custDataLst>
              <p:tags r:id="rId17"/>
            </p:custDataLst>
          </p:nvPr>
        </p:nvSpPr>
        <p:spPr bwMode="auto">
          <a:xfrm>
            <a:off x="155575" y="-1287463"/>
            <a:ext cx="2695575" cy="269557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 name="Picture 21"/>
          <p:cNvPicPr>
            <a:picLocks noChangeAspect="1"/>
          </p:cNvPicPr>
          <p:nvPr>
            <p:custDataLst>
              <p:tags r:id="rId18"/>
            </p:custDataLst>
          </p:nvPr>
        </p:nvPicPr>
        <p:blipFill>
          <a:blip r:embed="rId33" cstate="print">
            <a:extLst>
              <a:ext uri="{28A0092B-C50C-407E-A947-70E740481C1C}">
                <a14:useLocalDpi xmlns:a14="http://schemas.microsoft.com/office/drawing/2010/main" val="0"/>
              </a:ext>
            </a:extLst>
          </a:blip>
          <a:stretch>
            <a:fillRect/>
          </a:stretch>
        </p:blipFill>
        <p:spPr>
          <a:xfrm>
            <a:off x="4335840" y="2725760"/>
            <a:ext cx="593016" cy="593016"/>
          </a:xfrm>
          <a:prstGeom prst="rect">
            <a:avLst/>
          </a:prstGeom>
        </p:spPr>
      </p:pic>
      <p:grpSp>
        <p:nvGrpSpPr>
          <p:cNvPr id="28" name="Group 27"/>
          <p:cNvGrpSpPr/>
          <p:nvPr/>
        </p:nvGrpSpPr>
        <p:grpSpPr>
          <a:xfrm>
            <a:off x="5479132" y="1350063"/>
            <a:ext cx="3772939" cy="3317186"/>
            <a:chOff x="5479132" y="1350063"/>
            <a:chExt cx="3772939" cy="3317186"/>
          </a:xfrm>
        </p:grpSpPr>
        <p:grpSp>
          <p:nvGrpSpPr>
            <p:cNvPr id="12" name="Group 11"/>
            <p:cNvGrpSpPr/>
            <p:nvPr/>
          </p:nvGrpSpPr>
          <p:grpSpPr>
            <a:xfrm>
              <a:off x="5515169" y="1350063"/>
              <a:ext cx="3361689" cy="1004004"/>
              <a:chOff x="593090" y="1530917"/>
              <a:chExt cx="6431009" cy="2402455"/>
            </a:xfrm>
          </p:grpSpPr>
          <p:pic>
            <p:nvPicPr>
              <p:cNvPr id="9" name="Picture 8"/>
              <p:cNvPicPr>
                <a:picLocks noChangeAspect="1"/>
              </p:cNvPicPr>
              <p:nvPr>
                <p:custDataLst>
                  <p:tags r:id="rId23"/>
                </p:custDataLst>
              </p:nvPr>
            </p:nvPicPr>
            <p:blipFill>
              <a:blip r:embed="rId34"/>
              <a:stretch>
                <a:fillRect/>
              </a:stretch>
            </p:blipFill>
            <p:spPr>
              <a:xfrm>
                <a:off x="593090" y="1530917"/>
                <a:ext cx="6431009" cy="2402455"/>
              </a:xfrm>
              <a:prstGeom prst="rect">
                <a:avLst/>
              </a:prstGeom>
            </p:spPr>
          </p:pic>
          <p:sp>
            <p:nvSpPr>
              <p:cNvPr id="11" name="Rectangle 10"/>
              <p:cNvSpPr/>
              <p:nvPr>
                <p:custDataLst>
                  <p:tags r:id="rId24"/>
                </p:custDataLst>
              </p:nvPr>
            </p:nvSpPr>
            <p:spPr>
              <a:xfrm>
                <a:off x="5629910" y="1530917"/>
                <a:ext cx="1394189" cy="297883"/>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pic>
          <p:nvPicPr>
            <p:cNvPr id="14" name="Picture 13"/>
            <p:cNvPicPr>
              <a:picLocks noChangeAspect="1"/>
            </p:cNvPicPr>
            <p:nvPr>
              <p:custDataLst>
                <p:tags r:id="rId20"/>
              </p:custDataLst>
            </p:nvPr>
          </p:nvPicPr>
          <p:blipFill>
            <a:blip r:embed="rId35"/>
            <a:stretch>
              <a:fillRect/>
            </a:stretch>
          </p:blipFill>
          <p:spPr>
            <a:xfrm>
              <a:off x="5519711" y="2438720"/>
              <a:ext cx="3732360" cy="2228529"/>
            </a:xfrm>
            <a:prstGeom prst="rect">
              <a:avLst/>
            </a:prstGeom>
          </p:spPr>
        </p:pic>
        <p:sp>
          <p:nvSpPr>
            <p:cNvPr id="27" name="Rectangle 26"/>
            <p:cNvSpPr/>
            <p:nvPr>
              <p:custDataLst>
                <p:tags r:id="rId21"/>
              </p:custDataLst>
            </p:nvPr>
          </p:nvSpPr>
          <p:spPr>
            <a:xfrm>
              <a:off x="5557956" y="2466975"/>
              <a:ext cx="801569" cy="814892"/>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26" name="Picture 25"/>
            <p:cNvPicPr>
              <a:picLocks noChangeAspect="1"/>
            </p:cNvPicPr>
            <p:nvPr>
              <p:custDataLst>
                <p:tags r:id="rId22"/>
              </p:custDataLst>
            </p:nvPr>
          </p:nvPicPr>
          <p:blipFill>
            <a:blip r:embed="rId36" cstate="print">
              <a:extLst>
                <a:ext uri="{28A0092B-C50C-407E-A947-70E740481C1C}">
                  <a14:useLocalDpi xmlns:a14="http://schemas.microsoft.com/office/drawing/2010/main" val="0"/>
                </a:ext>
              </a:extLst>
            </a:blip>
            <a:stretch>
              <a:fillRect/>
            </a:stretch>
          </p:blipFill>
          <p:spPr>
            <a:xfrm>
              <a:off x="5479132" y="2379248"/>
              <a:ext cx="941477" cy="906840"/>
            </a:xfrm>
            <a:prstGeom prst="rect">
              <a:avLst/>
            </a:prstGeom>
          </p:spPr>
        </p:pic>
      </p:grpSp>
      <p:pic>
        <p:nvPicPr>
          <p:cNvPr id="23" name="Picture 22"/>
          <p:cNvPicPr>
            <a:picLocks noChangeAspect="1"/>
          </p:cNvPicPr>
          <p:nvPr>
            <p:custDataLst>
              <p:tags r:id="rId19"/>
            </p:custDataLst>
          </p:nvPr>
        </p:nvPicPr>
        <p:blipFill>
          <a:blip r:embed="rId37"/>
          <a:stretch>
            <a:fillRect/>
          </a:stretch>
        </p:blipFill>
        <p:spPr>
          <a:xfrm>
            <a:off x="5522050" y="3940833"/>
            <a:ext cx="782031" cy="766071"/>
          </a:xfrm>
          <a:prstGeom prst="rect">
            <a:avLst/>
          </a:prstGeom>
        </p:spPr>
      </p:pic>
    </p:spTree>
    <p:custDataLst>
      <p:tags r:id="rId1"/>
    </p:custDataLst>
    <p:extLst>
      <p:ext uri="{BB962C8B-B14F-4D97-AF65-F5344CB8AC3E}">
        <p14:creationId xmlns:p14="http://schemas.microsoft.com/office/powerpoint/2010/main" val="12622447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EGNOS - GINA</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12</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EGNOS </a:t>
            </a:r>
            <a:r>
              <a:rPr lang="hu-HU" sz="2800" dirty="0" err="1" smtClean="0">
                <a:solidFill>
                  <a:srgbClr val="A80163"/>
                </a:solidFill>
              </a:rPr>
              <a:t>Features</a:t>
            </a:r>
            <a:r>
              <a:rPr lang="hu-HU" sz="2800" dirty="0" smtClean="0">
                <a:solidFill>
                  <a:srgbClr val="A80163"/>
                </a:solidFill>
              </a:rPr>
              <a:t> – EMS </a:t>
            </a:r>
            <a:r>
              <a:rPr lang="hu-HU" sz="2800" dirty="0" err="1" smtClean="0">
                <a:solidFill>
                  <a:srgbClr val="A80163"/>
                </a:solidFill>
              </a:rPr>
              <a:t>Processing</a:t>
            </a:r>
            <a:endParaRPr lang="en-US" sz="2800" dirty="0">
              <a:solidFill>
                <a:srgbClr val="A80163"/>
              </a:solidFill>
            </a:endParaRPr>
          </a:p>
        </p:txBody>
      </p:sp>
      <p:sp>
        <p:nvSpPr>
          <p:cNvPr id="10" name="TextBox 9"/>
          <p:cNvSpPr txBox="1"/>
          <p:nvPr>
            <p:custDataLst>
              <p:tags r:id="rId9"/>
            </p:custDataLst>
          </p:nvPr>
        </p:nvSpPr>
        <p:spPr>
          <a:xfrm>
            <a:off x="1252514" y="1911804"/>
            <a:ext cx="3582186" cy="386499"/>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Create</a:t>
            </a:r>
            <a:r>
              <a:rPr kumimoji="0" lang="hu-HU" sz="1800" b="0" i="0" u="none" strike="noStrike" kern="0" cap="none" spc="0" normalizeH="0" baseline="0" noProof="0" dirty="0" smtClean="0">
                <a:ln>
                  <a:noFill/>
                </a:ln>
                <a:solidFill>
                  <a:srgbClr val="000000"/>
                </a:solidFill>
                <a:effectLst/>
                <a:uLnTx/>
                <a:uFillTx/>
              </a:rPr>
              <a:t> IONEX file </a:t>
            </a:r>
            <a:r>
              <a:rPr kumimoji="0" lang="hu-HU" sz="1800" b="0" i="0" u="none" strike="noStrike" kern="0" cap="none" spc="0" normalizeH="0" baseline="0" noProof="0" dirty="0" err="1" smtClean="0">
                <a:ln>
                  <a:noFill/>
                </a:ln>
                <a:solidFill>
                  <a:srgbClr val="000000"/>
                </a:solidFill>
                <a:effectLst/>
                <a:uLnTx/>
                <a:uFillTx/>
              </a:rPr>
              <a:t>from</a:t>
            </a:r>
            <a:r>
              <a:rPr kumimoji="0" lang="hu-HU" sz="1800" b="0" i="0" u="none" strike="noStrike" kern="0" cap="none" spc="0" normalizeH="0" baseline="0" noProof="0" dirty="0" smtClean="0">
                <a:ln>
                  <a:noFill/>
                </a:ln>
                <a:solidFill>
                  <a:srgbClr val="000000"/>
                </a:solidFill>
                <a:effectLst/>
                <a:uLnTx/>
                <a:uFillTx/>
              </a:rPr>
              <a:t> EMS</a:t>
            </a:r>
            <a:endParaRPr kumimoji="0" lang="en-US" sz="1800" b="0" i="0" u="none" strike="noStrike" kern="0" cap="none" spc="0" normalizeH="0" baseline="0" noProof="0" dirty="0" err="1" smtClean="0">
              <a:ln>
                <a:noFill/>
              </a:ln>
              <a:solidFill>
                <a:srgbClr val="000000"/>
              </a:solidFill>
              <a:effectLst/>
              <a:uLnTx/>
              <a:uFillTx/>
            </a:endParaRPr>
          </a:p>
        </p:txBody>
      </p:sp>
      <p:sp>
        <p:nvSpPr>
          <p:cNvPr id="11" name="Rectangle 10"/>
          <p:cNvSpPr/>
          <p:nvPr>
            <p:custDataLst>
              <p:tags r:id="rId10"/>
            </p:custDataLst>
          </p:nvPr>
        </p:nvSpPr>
        <p:spPr>
          <a:xfrm>
            <a:off x="387998" y="2241037"/>
            <a:ext cx="4748360" cy="2353088"/>
          </a:xfrm>
          <a:prstGeom prst="rect">
            <a:avLst/>
          </a:prstGeom>
          <a:noFill/>
          <a:ln w="25400"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12" name="Picture 11"/>
          <p:cNvPicPr>
            <a:picLocks noChangeAspect="1"/>
          </p:cNvPicPr>
          <p:nvPr>
            <p:custDataLst>
              <p:tags r:id="rId11"/>
            </p:custDataLst>
          </p:nvPr>
        </p:nvPicPr>
        <p:blipFill>
          <a:blip r:embed="rId17"/>
          <a:stretch>
            <a:fillRect/>
          </a:stretch>
        </p:blipFill>
        <p:spPr>
          <a:xfrm>
            <a:off x="532143" y="2417024"/>
            <a:ext cx="4480128" cy="2058380"/>
          </a:xfrm>
          <a:prstGeom prst="rect">
            <a:avLst/>
          </a:prstGeom>
        </p:spPr>
      </p:pic>
      <p:pic>
        <p:nvPicPr>
          <p:cNvPr id="13" name="Picture 12"/>
          <p:cNvPicPr>
            <a:picLocks noChangeAspect="1"/>
          </p:cNvPicPr>
          <p:nvPr>
            <p:custDataLst>
              <p:tags r:id="rId12"/>
            </p:custDataLst>
          </p:nvPr>
        </p:nvPicPr>
        <p:blipFill>
          <a:blip r:embed="rId18"/>
          <a:stretch>
            <a:fillRect/>
          </a:stretch>
        </p:blipFill>
        <p:spPr>
          <a:xfrm>
            <a:off x="5606428" y="2331353"/>
            <a:ext cx="4707793" cy="2229722"/>
          </a:xfrm>
          <a:prstGeom prst="rect">
            <a:avLst/>
          </a:prstGeom>
        </p:spPr>
      </p:pic>
      <p:sp>
        <p:nvSpPr>
          <p:cNvPr id="14" name="Rectangle 13"/>
          <p:cNvSpPr/>
          <p:nvPr>
            <p:custDataLst>
              <p:tags r:id="rId13"/>
            </p:custDataLst>
          </p:nvPr>
        </p:nvSpPr>
        <p:spPr>
          <a:xfrm>
            <a:off x="5542557" y="2241037"/>
            <a:ext cx="4748360" cy="2353088"/>
          </a:xfrm>
          <a:prstGeom prst="rect">
            <a:avLst/>
          </a:prstGeom>
          <a:noFill/>
          <a:ln w="25400"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15" name="Rectangle 14"/>
          <p:cNvSpPr/>
          <p:nvPr>
            <p:custDataLst>
              <p:tags r:id="rId14"/>
            </p:custDataLst>
          </p:nvPr>
        </p:nvSpPr>
        <p:spPr>
          <a:xfrm>
            <a:off x="6586886" y="1873893"/>
            <a:ext cx="2813591" cy="388696"/>
          </a:xfrm>
          <a:prstGeom prst="rect">
            <a:avLst/>
          </a:prstGeom>
        </p:spPr>
        <p:txBody>
          <a:bodyPr wrap="none">
            <a:spAutoFit/>
          </a:bodyPr>
          <a:lstStyle/>
          <a:p>
            <a:pPr fontAlgn="auto">
              <a:lnSpc>
                <a:spcPct val="107000"/>
              </a:lnSpc>
              <a:spcBef>
                <a:spcPts val="500"/>
              </a:spcBef>
              <a:spcAft>
                <a:spcPts val="0"/>
              </a:spcAft>
            </a:pPr>
            <a:r>
              <a:rPr lang="hu-HU" kern="0" dirty="0" err="1" smtClean="0">
                <a:solidFill>
                  <a:srgbClr val="000000"/>
                </a:solidFill>
              </a:rPr>
              <a:t>Difference</a:t>
            </a:r>
            <a:r>
              <a:rPr lang="hu-HU" kern="0" dirty="0" smtClean="0">
                <a:solidFill>
                  <a:srgbClr val="000000"/>
                </a:solidFill>
              </a:rPr>
              <a:t> of IONEX </a:t>
            </a:r>
            <a:r>
              <a:rPr lang="hu-HU" kern="0" dirty="0" err="1" smtClean="0">
                <a:solidFill>
                  <a:srgbClr val="000000"/>
                </a:solidFill>
              </a:rPr>
              <a:t>files</a:t>
            </a:r>
            <a:r>
              <a:rPr lang="hu-HU" kern="0" dirty="0" smtClean="0">
                <a:solidFill>
                  <a:srgbClr val="000000"/>
                </a:solidFill>
              </a:rPr>
              <a:t> </a:t>
            </a:r>
            <a:endParaRPr lang="en-US" kern="0" dirty="0" err="1">
              <a:solidFill>
                <a:srgbClr val="000000"/>
              </a:solidFill>
            </a:endParaRPr>
          </a:p>
        </p:txBody>
      </p:sp>
    </p:spTree>
    <p:custDataLst>
      <p:tags r:id="rId1"/>
    </p:custDataLst>
    <p:extLst>
      <p:ext uri="{BB962C8B-B14F-4D97-AF65-F5344CB8AC3E}">
        <p14:creationId xmlns:p14="http://schemas.microsoft.com/office/powerpoint/2010/main" val="234224170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EGNOS - GINA</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13</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Raw</a:t>
            </a:r>
            <a:r>
              <a:rPr lang="hu-HU" sz="2800" dirty="0" smtClean="0">
                <a:solidFill>
                  <a:srgbClr val="A80163"/>
                </a:solidFill>
              </a:rPr>
              <a:t> </a:t>
            </a:r>
            <a:r>
              <a:rPr lang="hu-HU" sz="2800" dirty="0" err="1" smtClean="0">
                <a:solidFill>
                  <a:srgbClr val="A80163"/>
                </a:solidFill>
              </a:rPr>
              <a:t>measurement</a:t>
            </a:r>
            <a:endParaRPr lang="en-US" sz="2800" dirty="0">
              <a:solidFill>
                <a:srgbClr val="A80163"/>
              </a:solidFill>
            </a:endParaRPr>
          </a:p>
        </p:txBody>
      </p:sp>
      <p:pic>
        <p:nvPicPr>
          <p:cNvPr id="10" name="Picture 9"/>
          <p:cNvPicPr>
            <a:picLocks noChangeAspect="1"/>
          </p:cNvPicPr>
          <p:nvPr>
            <p:custDataLst>
              <p:tags r:id="rId9"/>
            </p:custDataLst>
          </p:nvPr>
        </p:nvPicPr>
        <p:blipFill>
          <a:blip r:embed="rId12" cstate="print">
            <a:extLst>
              <a:ext uri="{28A0092B-C50C-407E-A947-70E740481C1C}">
                <a14:useLocalDpi xmlns:a14="http://schemas.microsoft.com/office/drawing/2010/main" val="0"/>
              </a:ext>
            </a:extLst>
          </a:blip>
          <a:stretch>
            <a:fillRect/>
          </a:stretch>
        </p:blipFill>
        <p:spPr>
          <a:xfrm>
            <a:off x="756370" y="1564403"/>
            <a:ext cx="4738090" cy="3553568"/>
          </a:xfrm>
          <a:prstGeom prst="rect">
            <a:avLst/>
          </a:prstGeom>
        </p:spPr>
      </p:pic>
      <p:pic>
        <p:nvPicPr>
          <p:cNvPr id="11" name="Picture 10"/>
          <p:cNvPicPr>
            <a:picLocks noChangeAspect="1"/>
          </p:cNvPicPr>
          <p:nvPr>
            <p:custDataLst>
              <p:tags r:id="rId10"/>
            </p:custDataLst>
          </p:nvPr>
        </p:nvPicPr>
        <p:blipFill>
          <a:blip r:embed="rId13" cstate="print">
            <a:extLst>
              <a:ext uri="{28A0092B-C50C-407E-A947-70E740481C1C}">
                <a14:useLocalDpi xmlns:a14="http://schemas.microsoft.com/office/drawing/2010/main" val="0"/>
              </a:ext>
            </a:extLst>
          </a:blip>
          <a:stretch>
            <a:fillRect/>
          </a:stretch>
        </p:blipFill>
        <p:spPr>
          <a:xfrm>
            <a:off x="5494460" y="1546988"/>
            <a:ext cx="4761311" cy="3570983"/>
          </a:xfrm>
          <a:prstGeom prst="rect">
            <a:avLst/>
          </a:prstGeom>
        </p:spPr>
      </p:pic>
    </p:spTree>
    <p:custDataLst>
      <p:tags r:id="rId1"/>
    </p:custDataLst>
    <p:extLst>
      <p:ext uri="{BB962C8B-B14F-4D97-AF65-F5344CB8AC3E}">
        <p14:creationId xmlns:p14="http://schemas.microsoft.com/office/powerpoint/2010/main" val="2789784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 - GINA</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14</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Interpolated</a:t>
            </a:r>
            <a:r>
              <a:rPr lang="hu-HU" sz="2800" dirty="0" smtClean="0">
                <a:solidFill>
                  <a:srgbClr val="A80163"/>
                </a:solidFill>
              </a:rPr>
              <a:t> </a:t>
            </a:r>
            <a:r>
              <a:rPr lang="hu-HU" sz="2800" dirty="0" err="1" smtClean="0">
                <a:solidFill>
                  <a:srgbClr val="A80163"/>
                </a:solidFill>
              </a:rPr>
              <a:t>IGPs</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2">
            <a:extLst>
              <a:ext uri="{28A0092B-C50C-407E-A947-70E740481C1C}">
                <a14:useLocalDpi xmlns:a14="http://schemas.microsoft.com/office/drawing/2010/main" val="0"/>
              </a:ext>
            </a:extLst>
          </a:blip>
          <a:stretch>
            <a:fillRect/>
          </a:stretch>
        </p:blipFill>
        <p:spPr>
          <a:xfrm>
            <a:off x="243138" y="1188483"/>
            <a:ext cx="5165630" cy="3874223"/>
          </a:xfrm>
          <a:prstGeom prst="rect">
            <a:avLst/>
          </a:prstGeom>
        </p:spPr>
      </p:pic>
      <p:pic>
        <p:nvPicPr>
          <p:cNvPr id="10" name="Picture 9"/>
          <p:cNvPicPr>
            <a:picLocks noChangeAspect="1"/>
          </p:cNvPicPr>
          <p:nvPr>
            <p:custDataLst>
              <p:tags r:id="rId10"/>
            </p:custDataLst>
          </p:nvPr>
        </p:nvPicPr>
        <p:blipFill>
          <a:blip r:embed="rId13">
            <a:extLst>
              <a:ext uri="{28A0092B-C50C-407E-A947-70E740481C1C}">
                <a14:useLocalDpi xmlns:a14="http://schemas.microsoft.com/office/drawing/2010/main" val="0"/>
              </a:ext>
            </a:extLst>
          </a:blip>
          <a:stretch>
            <a:fillRect/>
          </a:stretch>
        </p:blipFill>
        <p:spPr>
          <a:xfrm>
            <a:off x="5408768" y="1182133"/>
            <a:ext cx="5165631" cy="3874223"/>
          </a:xfrm>
          <a:prstGeom prst="rect">
            <a:avLst/>
          </a:prstGeom>
        </p:spPr>
      </p:pic>
    </p:spTree>
    <p:custDataLst>
      <p:tags r:id="rId1"/>
    </p:custDataLst>
    <p:extLst>
      <p:ext uri="{BB962C8B-B14F-4D97-AF65-F5344CB8AC3E}">
        <p14:creationId xmlns:p14="http://schemas.microsoft.com/office/powerpoint/2010/main" val="3339619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 - GINA</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EMS – </a:t>
            </a:r>
            <a:r>
              <a:rPr lang="hu-HU" sz="2800" dirty="0" err="1" smtClean="0">
                <a:solidFill>
                  <a:srgbClr val="A80163"/>
                </a:solidFill>
              </a:rPr>
              <a:t>CODE’s</a:t>
            </a:r>
            <a:r>
              <a:rPr lang="hu-HU" sz="2800" dirty="0" smtClean="0">
                <a:solidFill>
                  <a:srgbClr val="A80163"/>
                </a:solidFill>
              </a:rPr>
              <a:t> GIM</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2">
            <a:extLst>
              <a:ext uri="{28A0092B-C50C-407E-A947-70E740481C1C}">
                <a14:useLocalDpi xmlns:a14="http://schemas.microsoft.com/office/drawing/2010/main" val="0"/>
              </a:ext>
            </a:extLst>
          </a:blip>
          <a:stretch>
            <a:fillRect/>
          </a:stretch>
        </p:blipFill>
        <p:spPr>
          <a:xfrm>
            <a:off x="4192698" y="922207"/>
            <a:ext cx="6295564" cy="4721673"/>
          </a:xfrm>
          <a:prstGeom prst="rect">
            <a:avLst/>
          </a:prstGeom>
        </p:spPr>
      </p:pic>
      <mc:AlternateContent xmlns:mc="http://schemas.openxmlformats.org/markup-compatibility/2006">
        <mc:Choice xmlns:a14="http://schemas.microsoft.com/office/drawing/2010/main" Requires="a14">
          <p:sp>
            <p:nvSpPr>
              <p:cNvPr id="11" name="TextBox 10"/>
              <p:cNvSpPr txBox="1"/>
              <p:nvPr>
                <p:custDataLst>
                  <p:tags r:id="rId10"/>
                </p:custDataLst>
              </p:nvPr>
            </p:nvSpPr>
            <p:spPr>
              <a:xfrm>
                <a:off x="410845" y="2780522"/>
                <a:ext cx="3743753" cy="933062"/>
              </a:xfrm>
              <a:prstGeom prst="rect">
                <a:avLst/>
              </a:prstGeom>
              <a:noFill/>
            </p:spPr>
            <p:txBody>
              <a:bodyPr wrap="none" lIns="0" tIns="0" rIns="0" bIns="0" rtlCol="0">
                <a:noAutofit/>
              </a:bodyPr>
              <a:lstStyle/>
              <a:p>
                <a:pPr fontAlgn="auto">
                  <a:lnSpc>
                    <a:spcPct val="107000"/>
                  </a:lnSpc>
                  <a:spcBef>
                    <a:spcPts val="500"/>
                  </a:spcBef>
                  <a:spcAft>
                    <a:spcPts val="0"/>
                  </a:spcAft>
                </a:pPr>
                <a14:m>
                  <m:oMathPara xmlns:m="http://schemas.openxmlformats.org/officeDocument/2006/math">
                    <m:oMathParaPr>
                      <m:jc m:val="centerGroup"/>
                    </m:oMathParaPr>
                    <m:oMath xmlns:m="http://schemas.openxmlformats.org/officeDocument/2006/math">
                      <m:r>
                        <a:rPr lang="hu-HU" b="0" i="1" kern="0" smtClean="0">
                          <a:solidFill>
                            <a:srgbClr val="000000"/>
                          </a:solidFill>
                          <a:latin typeface="Cambria Math" panose="02040503050406030204" pitchFamily="18" charset="0"/>
                        </a:rPr>
                        <m:t>𝑑𝑇𝐸𝐶</m:t>
                      </m:r>
                      <m:r>
                        <a:rPr lang="hu-HU" b="0" i="1" kern="0" smtClean="0">
                          <a:solidFill>
                            <a:srgbClr val="000000"/>
                          </a:solidFill>
                          <a:latin typeface="Cambria Math" panose="02040503050406030204" pitchFamily="18" charset="0"/>
                        </a:rPr>
                        <m:t>=</m:t>
                      </m:r>
                      <m:sSub>
                        <m:sSubPr>
                          <m:ctrlPr>
                            <a:rPr lang="hu-HU" b="0" i="1" kern="0" smtClean="0">
                              <a:solidFill>
                                <a:srgbClr val="000000"/>
                              </a:solidFill>
                              <a:latin typeface="Cambria Math" panose="02040503050406030204" pitchFamily="18" charset="0"/>
                            </a:rPr>
                          </m:ctrlPr>
                        </m:sSubPr>
                        <m:e>
                          <m:r>
                            <a:rPr lang="hu-HU" b="0" i="1" kern="0" smtClean="0">
                              <a:solidFill>
                                <a:srgbClr val="000000"/>
                              </a:solidFill>
                              <a:latin typeface="Cambria Math" panose="02040503050406030204" pitchFamily="18" charset="0"/>
                            </a:rPr>
                            <m:t>𝑇𝐸𝐶</m:t>
                          </m:r>
                        </m:e>
                        <m:sub>
                          <m:r>
                            <a:rPr lang="hu-HU" b="0" i="1" kern="0" smtClean="0">
                              <a:solidFill>
                                <a:srgbClr val="000000"/>
                              </a:solidFill>
                              <a:latin typeface="Cambria Math" panose="02040503050406030204" pitchFamily="18" charset="0"/>
                            </a:rPr>
                            <m:t>1</m:t>
                          </m:r>
                        </m:sub>
                      </m:sSub>
                      <m:r>
                        <a:rPr lang="hu-HU" b="0" i="1" kern="0" smtClean="0">
                          <a:solidFill>
                            <a:srgbClr val="000000"/>
                          </a:solidFill>
                          <a:latin typeface="Cambria Math" panose="02040503050406030204" pitchFamily="18" charset="0"/>
                        </a:rPr>
                        <m:t>−</m:t>
                      </m:r>
                      <m:sSub>
                        <m:sSubPr>
                          <m:ctrlPr>
                            <a:rPr lang="hu-HU" i="1" kern="0">
                              <a:solidFill>
                                <a:srgbClr val="000000"/>
                              </a:solidFill>
                              <a:latin typeface="Cambria Math" panose="02040503050406030204" pitchFamily="18" charset="0"/>
                            </a:rPr>
                          </m:ctrlPr>
                        </m:sSubPr>
                        <m:e>
                          <m:r>
                            <a:rPr lang="hu-HU" i="1" kern="0">
                              <a:solidFill>
                                <a:srgbClr val="000000"/>
                              </a:solidFill>
                              <a:latin typeface="Cambria Math" panose="02040503050406030204" pitchFamily="18" charset="0"/>
                            </a:rPr>
                            <m:t>𝑇𝐸𝐶</m:t>
                          </m:r>
                        </m:e>
                        <m:sub>
                          <m:r>
                            <a:rPr lang="hu-HU" i="1" kern="0">
                              <a:solidFill>
                                <a:srgbClr val="000000"/>
                              </a:solidFill>
                              <a:latin typeface="Cambria Math" panose="02040503050406030204" pitchFamily="18" charset="0"/>
                            </a:rPr>
                            <m:t>2</m:t>
                          </m:r>
                        </m:sub>
                      </m:sSub>
                    </m:oMath>
                  </m:oMathPara>
                </a14:m>
                <a:endParaRPr lang="hu-HU" i="1" kern="0" dirty="0" smtClean="0">
                  <a:solidFill>
                    <a:srgbClr val="000000"/>
                  </a:solidFill>
                  <a:latin typeface="Cambria Math" panose="02040503050406030204" pitchFamily="18" charset="0"/>
                </a:endParaRPr>
              </a:p>
              <a:p>
                <a:pPr fontAlgn="auto">
                  <a:lnSpc>
                    <a:spcPct val="107000"/>
                  </a:lnSpc>
                  <a:spcBef>
                    <a:spcPts val="500"/>
                  </a:spcBef>
                  <a:spcAft>
                    <a:spcPts val="0"/>
                  </a:spcAft>
                </a:pPr>
                <a14:m>
                  <m:oMathPara xmlns:m="http://schemas.openxmlformats.org/officeDocument/2006/math">
                    <m:oMathParaPr>
                      <m:jc m:val="centerGroup"/>
                    </m:oMathParaPr>
                    <m:oMath xmlns:m="http://schemas.openxmlformats.org/officeDocument/2006/math">
                      <m:r>
                        <a:rPr lang="hu-HU" i="1" kern="0">
                          <a:solidFill>
                            <a:srgbClr val="000000"/>
                          </a:solidFill>
                          <a:latin typeface="Cambria Math" panose="02040503050406030204" pitchFamily="18" charset="0"/>
                        </a:rPr>
                        <m:t>𝑑</m:t>
                      </m:r>
                      <m:r>
                        <a:rPr lang="hu-HU" b="0" i="1" kern="0" smtClean="0">
                          <a:solidFill>
                            <a:srgbClr val="000000"/>
                          </a:solidFill>
                          <a:latin typeface="Cambria Math" panose="02040503050406030204" pitchFamily="18" charset="0"/>
                        </a:rPr>
                        <m:t>𝑅𝑀𝑆</m:t>
                      </m:r>
                      <m:r>
                        <a:rPr lang="hu-HU" i="1" kern="0">
                          <a:solidFill>
                            <a:srgbClr val="000000"/>
                          </a:solidFill>
                          <a:latin typeface="Cambria Math" panose="02040503050406030204" pitchFamily="18" charset="0"/>
                        </a:rPr>
                        <m:t>=</m:t>
                      </m:r>
                      <m:rad>
                        <m:radPr>
                          <m:degHide m:val="on"/>
                          <m:ctrlPr>
                            <a:rPr lang="hu-HU" i="1" kern="0" smtClean="0">
                              <a:solidFill>
                                <a:srgbClr val="000000"/>
                              </a:solidFill>
                              <a:latin typeface="Cambria Math" panose="02040503050406030204" pitchFamily="18" charset="0"/>
                            </a:rPr>
                          </m:ctrlPr>
                        </m:radPr>
                        <m:deg/>
                        <m:e>
                          <m:sSubSup>
                            <m:sSubSupPr>
                              <m:ctrlPr>
                                <a:rPr lang="hu-HU" i="1" kern="0" smtClean="0">
                                  <a:solidFill>
                                    <a:srgbClr val="000000"/>
                                  </a:solidFill>
                                  <a:latin typeface="Cambria Math" panose="02040503050406030204" pitchFamily="18" charset="0"/>
                                </a:rPr>
                              </m:ctrlPr>
                            </m:sSubSupPr>
                            <m:e>
                              <m:r>
                                <a:rPr lang="hu-HU" i="1" kern="0">
                                  <a:solidFill>
                                    <a:srgbClr val="000000"/>
                                  </a:solidFill>
                                  <a:latin typeface="Cambria Math" panose="02040503050406030204" pitchFamily="18" charset="0"/>
                                </a:rPr>
                                <m:t>𝑅𝑀𝑆</m:t>
                              </m:r>
                            </m:e>
                            <m:sub>
                              <m:r>
                                <a:rPr lang="hu-HU" b="0" i="1" kern="0" smtClean="0">
                                  <a:solidFill>
                                    <a:srgbClr val="000000"/>
                                  </a:solidFill>
                                  <a:latin typeface="Cambria Math" panose="02040503050406030204" pitchFamily="18" charset="0"/>
                                </a:rPr>
                                <m:t>1</m:t>
                              </m:r>
                            </m:sub>
                            <m:sup>
                              <m:r>
                                <a:rPr lang="hu-HU" b="0" i="1" kern="0" smtClean="0">
                                  <a:solidFill>
                                    <a:srgbClr val="000000"/>
                                  </a:solidFill>
                                  <a:latin typeface="Cambria Math" panose="02040503050406030204" pitchFamily="18" charset="0"/>
                                </a:rPr>
                                <m:t>2</m:t>
                              </m:r>
                            </m:sup>
                          </m:sSubSup>
                          <m:r>
                            <a:rPr lang="hu-HU" b="0" i="1" kern="0" smtClean="0">
                              <a:solidFill>
                                <a:srgbClr val="000000"/>
                              </a:solidFill>
                              <a:latin typeface="Cambria Math" panose="02040503050406030204" pitchFamily="18" charset="0"/>
                            </a:rPr>
                            <m:t>+</m:t>
                          </m:r>
                          <m:sSubSup>
                            <m:sSubSupPr>
                              <m:ctrlPr>
                                <a:rPr lang="hu-HU" i="1" kern="0">
                                  <a:solidFill>
                                    <a:srgbClr val="000000"/>
                                  </a:solidFill>
                                  <a:latin typeface="Cambria Math" panose="02040503050406030204" pitchFamily="18" charset="0"/>
                                </a:rPr>
                              </m:ctrlPr>
                            </m:sSubSupPr>
                            <m:e>
                              <m:r>
                                <a:rPr lang="hu-HU" i="1" kern="0">
                                  <a:solidFill>
                                    <a:srgbClr val="000000"/>
                                  </a:solidFill>
                                  <a:latin typeface="Cambria Math" panose="02040503050406030204" pitchFamily="18" charset="0"/>
                                </a:rPr>
                                <m:t>𝑅𝑀𝑆</m:t>
                              </m:r>
                            </m:e>
                            <m:sub>
                              <m:r>
                                <a:rPr lang="hu-HU" b="0" i="1" kern="0" smtClean="0">
                                  <a:solidFill>
                                    <a:srgbClr val="000000"/>
                                  </a:solidFill>
                                  <a:latin typeface="Cambria Math" panose="02040503050406030204" pitchFamily="18" charset="0"/>
                                </a:rPr>
                                <m:t>2</m:t>
                              </m:r>
                            </m:sub>
                            <m:sup>
                              <m:r>
                                <a:rPr lang="hu-HU" i="1" kern="0">
                                  <a:solidFill>
                                    <a:srgbClr val="000000"/>
                                  </a:solidFill>
                                  <a:latin typeface="Cambria Math" panose="02040503050406030204" pitchFamily="18" charset="0"/>
                                </a:rPr>
                                <m:t>2</m:t>
                              </m:r>
                            </m:sup>
                          </m:sSubSup>
                        </m:e>
                      </m:rad>
                    </m:oMath>
                  </m:oMathPara>
                </a14:m>
                <a:endParaRPr lang="en-US" kern="0" dirty="0" err="1">
                  <a:solidFill>
                    <a:srgbClr val="000000"/>
                  </a:solidFill>
                </a:endParaRPr>
              </a:p>
              <a:p>
                <a:pPr fontAlgn="auto">
                  <a:lnSpc>
                    <a:spcPct val="107000"/>
                  </a:lnSpc>
                  <a:spcBef>
                    <a:spcPts val="500"/>
                  </a:spcBef>
                  <a:spcAft>
                    <a:spcPts val="0"/>
                  </a:spcAft>
                </a:pPr>
                <a:endParaRPr kumimoji="0" lang="en-US" sz="1800" b="0" i="0" u="none" strike="noStrike" kern="0" cap="none" spc="0" normalizeH="0" baseline="0" noProof="0" dirty="0" err="1" smtClean="0">
                  <a:ln>
                    <a:noFill/>
                  </a:ln>
                  <a:solidFill>
                    <a:srgbClr val="000000"/>
                  </a:solidFill>
                  <a:effectLst/>
                  <a:uLnTx/>
                  <a:uFillTx/>
                </a:endParaRPr>
              </a:p>
            </p:txBody>
          </p:sp>
        </mc:Choice>
        <mc:Fallback>
          <p:sp>
            <p:nvSpPr>
              <p:cNvPr id="11" name="TextBox 10"/>
              <p:cNvSpPr txBox="1">
                <a:spLocks noRot="1" noChangeAspect="1" noMove="1" noResize="1" noEditPoints="1" noAdjustHandles="1" noChangeArrowheads="1" noChangeShapeType="1" noTextEdit="1"/>
              </p:cNvSpPr>
              <p:nvPr>
                <p:custDataLst>
                  <p:tags r:id="rId10"/>
                </p:custDataLst>
              </p:nvPr>
            </p:nvSpPr>
            <p:spPr>
              <a:xfrm>
                <a:off x="410845" y="2780522"/>
                <a:ext cx="3743753" cy="933062"/>
              </a:xfrm>
              <a:prstGeom prst="rect">
                <a:avLst/>
              </a:prstGeom>
              <a:blipFill>
                <a:blip r:embed="rId13"/>
                <a:stretch>
                  <a:fillRect/>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8760732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EGNOS - GINA</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16</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EGNOS </a:t>
            </a:r>
            <a:r>
              <a:rPr lang="hu-HU" sz="2800" dirty="0" err="1" smtClean="0">
                <a:solidFill>
                  <a:srgbClr val="A80163"/>
                </a:solidFill>
              </a:rPr>
              <a:t>Features</a:t>
            </a:r>
            <a:r>
              <a:rPr lang="hu-HU" sz="2800" dirty="0" smtClean="0">
                <a:solidFill>
                  <a:srgbClr val="A80163"/>
                </a:solidFill>
              </a:rPr>
              <a:t> – </a:t>
            </a:r>
            <a:r>
              <a:rPr lang="hu-HU" sz="2800" dirty="0" err="1" smtClean="0">
                <a:solidFill>
                  <a:srgbClr val="A80163"/>
                </a:solidFill>
              </a:rPr>
              <a:t>Navigation</a:t>
            </a:r>
            <a:r>
              <a:rPr lang="hu-HU" sz="2800" dirty="0" smtClean="0">
                <a:solidFill>
                  <a:srgbClr val="A80163"/>
                </a:solidFill>
              </a:rPr>
              <a:t> </a:t>
            </a:r>
            <a:r>
              <a:rPr lang="hu-HU" sz="2800" dirty="0" err="1" smtClean="0">
                <a:solidFill>
                  <a:srgbClr val="A80163"/>
                </a:solidFill>
              </a:rPr>
              <a:t>Engine</a:t>
            </a:r>
            <a:r>
              <a:rPr lang="hu-HU" sz="2800" dirty="0" smtClean="0">
                <a:solidFill>
                  <a:srgbClr val="A80163"/>
                </a:solidFill>
              </a:rPr>
              <a:t> </a:t>
            </a:r>
            <a:r>
              <a:rPr lang="hu-HU" sz="2800" dirty="0" err="1" smtClean="0">
                <a:solidFill>
                  <a:srgbClr val="A80163"/>
                </a:solidFill>
              </a:rPr>
              <a:t>with</a:t>
            </a:r>
            <a:r>
              <a:rPr lang="hu-HU" sz="2800" dirty="0" smtClean="0">
                <a:solidFill>
                  <a:srgbClr val="A80163"/>
                </a:solidFill>
              </a:rPr>
              <a:t> EGNOS </a:t>
            </a:r>
            <a:r>
              <a:rPr lang="hu-HU" sz="2800" dirty="0" err="1" smtClean="0">
                <a:solidFill>
                  <a:srgbClr val="A80163"/>
                </a:solidFill>
              </a:rPr>
              <a:t>Iono</a:t>
            </a:r>
            <a:r>
              <a:rPr lang="hu-HU" sz="2800" dirty="0" smtClean="0">
                <a:solidFill>
                  <a:srgbClr val="A80163"/>
                </a:solidFill>
              </a:rPr>
              <a:t> </a:t>
            </a:r>
            <a:r>
              <a:rPr lang="hu-HU" sz="2800" dirty="0" err="1" smtClean="0">
                <a:solidFill>
                  <a:srgbClr val="A80163"/>
                </a:solidFill>
              </a:rPr>
              <a:t>Model</a:t>
            </a:r>
            <a:endParaRPr lang="en-US" sz="2800" dirty="0">
              <a:solidFill>
                <a:srgbClr val="A80163"/>
              </a:solidFill>
            </a:endParaRPr>
          </a:p>
        </p:txBody>
      </p:sp>
      <p:sp>
        <p:nvSpPr>
          <p:cNvPr id="10" name="TextBox 9"/>
          <p:cNvSpPr txBox="1"/>
          <p:nvPr>
            <p:custDataLst>
              <p:tags r:id="rId9"/>
            </p:custDataLst>
          </p:nvPr>
        </p:nvSpPr>
        <p:spPr>
          <a:xfrm>
            <a:off x="3220944" y="1229881"/>
            <a:ext cx="4933682" cy="386499"/>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Calculate</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position</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with</a:t>
            </a:r>
            <a:r>
              <a:rPr kumimoji="0" lang="hu-HU" sz="1800" b="0" i="0" u="none" strike="noStrike" kern="0" cap="none" spc="0" normalizeH="0" baseline="0" noProof="0" dirty="0" smtClean="0">
                <a:ln>
                  <a:noFill/>
                </a:ln>
                <a:solidFill>
                  <a:srgbClr val="000000"/>
                </a:solidFill>
                <a:effectLst/>
                <a:uLnTx/>
                <a:uFillTx/>
              </a:rPr>
              <a:t> IONEX </a:t>
            </a:r>
            <a:r>
              <a:rPr kumimoji="0" lang="hu-HU" sz="1800" b="0" i="0" u="none" strike="noStrike" kern="0" cap="none" spc="0" normalizeH="0" baseline="0" noProof="0" dirty="0" err="1" smtClean="0">
                <a:ln>
                  <a:noFill/>
                </a:ln>
                <a:solidFill>
                  <a:srgbClr val="000000"/>
                </a:solidFill>
                <a:effectLst/>
                <a:uLnTx/>
                <a:uFillTx/>
              </a:rPr>
              <a:t>correction</a:t>
            </a:r>
            <a:endParaRPr kumimoji="0" lang="en-US" sz="1800" b="0" i="0" u="none" strike="noStrike" kern="0" cap="none" spc="0" normalizeH="0" baseline="0" noProof="0" dirty="0" err="1" smtClean="0">
              <a:ln>
                <a:noFill/>
              </a:ln>
              <a:solidFill>
                <a:srgbClr val="000000"/>
              </a:solidFill>
              <a:effectLst/>
              <a:uLnTx/>
              <a:uFillTx/>
            </a:endParaRPr>
          </a:p>
        </p:txBody>
      </p:sp>
      <p:sp>
        <p:nvSpPr>
          <p:cNvPr id="11" name="Rectangle 10"/>
          <p:cNvSpPr/>
          <p:nvPr>
            <p:custDataLst>
              <p:tags r:id="rId10"/>
            </p:custDataLst>
          </p:nvPr>
        </p:nvSpPr>
        <p:spPr>
          <a:xfrm>
            <a:off x="2408852" y="1585393"/>
            <a:ext cx="5998029" cy="3550996"/>
          </a:xfrm>
          <a:prstGeom prst="rect">
            <a:avLst/>
          </a:prstGeom>
          <a:noFill/>
          <a:ln w="25400"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9" name="Picture 8"/>
          <p:cNvPicPr>
            <a:picLocks noChangeAspect="1"/>
          </p:cNvPicPr>
          <p:nvPr>
            <p:custDataLst>
              <p:tags r:id="rId11"/>
            </p:custDataLst>
          </p:nvPr>
        </p:nvPicPr>
        <p:blipFill>
          <a:blip r:embed="rId14"/>
          <a:stretch>
            <a:fillRect/>
          </a:stretch>
        </p:blipFill>
        <p:spPr>
          <a:xfrm>
            <a:off x="2560477" y="1738064"/>
            <a:ext cx="5676445" cy="3328020"/>
          </a:xfrm>
          <a:prstGeom prst="rect">
            <a:avLst/>
          </a:prstGeom>
        </p:spPr>
      </p:pic>
    </p:spTree>
    <p:custDataLst>
      <p:tags r:id="rId1"/>
    </p:custDataLst>
    <p:extLst>
      <p:ext uri="{BB962C8B-B14F-4D97-AF65-F5344CB8AC3E}">
        <p14:creationId xmlns:p14="http://schemas.microsoft.com/office/powerpoint/2010/main" val="17419765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 - GINA</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17</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a:solidFill>
                  <a:srgbClr val="A80163"/>
                </a:solidFill>
              </a:rPr>
              <a:t>Navigation</a:t>
            </a:r>
            <a:r>
              <a:rPr lang="hu-HU" sz="2800" dirty="0">
                <a:solidFill>
                  <a:srgbClr val="A80163"/>
                </a:solidFill>
              </a:rPr>
              <a:t> </a:t>
            </a:r>
            <a:r>
              <a:rPr lang="hu-HU" sz="2800" dirty="0" err="1">
                <a:solidFill>
                  <a:srgbClr val="A80163"/>
                </a:solidFill>
              </a:rPr>
              <a:t>Engine</a:t>
            </a:r>
            <a:r>
              <a:rPr lang="hu-HU" sz="2800" dirty="0">
                <a:solidFill>
                  <a:srgbClr val="A80163"/>
                </a:solidFill>
              </a:rPr>
              <a:t> </a:t>
            </a:r>
            <a:r>
              <a:rPr lang="hu-HU" sz="2800" dirty="0" err="1">
                <a:solidFill>
                  <a:srgbClr val="A80163"/>
                </a:solidFill>
              </a:rPr>
              <a:t>with</a:t>
            </a:r>
            <a:r>
              <a:rPr lang="hu-HU" sz="2800" dirty="0">
                <a:solidFill>
                  <a:srgbClr val="A80163"/>
                </a:solidFill>
              </a:rPr>
              <a:t> EGNOS </a:t>
            </a:r>
            <a:r>
              <a:rPr lang="hu-HU" sz="2800" dirty="0" err="1">
                <a:solidFill>
                  <a:srgbClr val="A80163"/>
                </a:solidFill>
              </a:rPr>
              <a:t>Iono</a:t>
            </a:r>
            <a:r>
              <a:rPr lang="hu-HU" sz="2800" dirty="0">
                <a:solidFill>
                  <a:srgbClr val="A80163"/>
                </a:solidFill>
              </a:rPr>
              <a:t> </a:t>
            </a:r>
            <a:r>
              <a:rPr lang="hu-HU" sz="2800" dirty="0" err="1">
                <a:solidFill>
                  <a:srgbClr val="A80163"/>
                </a:solidFill>
              </a:rPr>
              <a:t>Model</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4" cstate="print">
            <a:extLst>
              <a:ext uri="{28A0092B-C50C-407E-A947-70E740481C1C}">
                <a14:useLocalDpi xmlns:a14="http://schemas.microsoft.com/office/drawing/2010/main" val="0"/>
              </a:ext>
            </a:extLst>
          </a:blip>
          <a:stretch>
            <a:fillRect/>
          </a:stretch>
        </p:blipFill>
        <p:spPr>
          <a:xfrm>
            <a:off x="4828167" y="2168561"/>
            <a:ext cx="5883013" cy="2926170"/>
          </a:xfrm>
          <a:prstGeom prst="rect">
            <a:avLst/>
          </a:prstGeom>
        </p:spPr>
      </p:pic>
      <p:sp>
        <p:nvSpPr>
          <p:cNvPr id="15" name="TextBox 14"/>
          <p:cNvSpPr txBox="1"/>
          <p:nvPr>
            <p:custDataLst>
              <p:tags r:id="rId10"/>
            </p:custDataLst>
          </p:nvPr>
        </p:nvSpPr>
        <p:spPr>
          <a:xfrm>
            <a:off x="6354446" y="1779941"/>
            <a:ext cx="4011864" cy="307910"/>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Position</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with</a:t>
            </a:r>
            <a:r>
              <a:rPr kumimoji="0" lang="hu-HU" sz="1800" b="0" i="0" u="none" strike="noStrike" kern="0" cap="none" spc="0" normalizeH="0" baseline="0" noProof="0" dirty="0" smtClean="0">
                <a:ln>
                  <a:noFill/>
                </a:ln>
                <a:solidFill>
                  <a:srgbClr val="000000"/>
                </a:solidFill>
                <a:effectLst/>
                <a:uLnTx/>
                <a:uFillTx/>
              </a:rPr>
              <a:t> EMS and </a:t>
            </a:r>
            <a:r>
              <a:rPr kumimoji="0" lang="hu-HU" sz="1800" b="0" i="0" u="none" strike="noStrike" kern="0" cap="none" spc="0" normalizeH="0" baseline="0" noProof="0" dirty="0" err="1" smtClean="0">
                <a:ln>
                  <a:noFill/>
                </a:ln>
                <a:solidFill>
                  <a:srgbClr val="000000"/>
                </a:solidFill>
                <a:effectLst/>
                <a:uLnTx/>
                <a:uFillTx/>
              </a:rPr>
              <a:t>with</a:t>
            </a:r>
            <a:r>
              <a:rPr kumimoji="0" lang="hu-HU" sz="1800" b="0" i="0" u="none" strike="noStrike" kern="0" cap="none" spc="0" normalizeH="0" baseline="0" noProof="0" dirty="0" smtClean="0">
                <a:ln>
                  <a:noFill/>
                </a:ln>
                <a:solidFill>
                  <a:srgbClr val="000000"/>
                </a:solidFill>
                <a:effectLst/>
                <a:uLnTx/>
                <a:uFillTx/>
              </a:rPr>
              <a:t> CODE</a:t>
            </a:r>
            <a:endParaRPr kumimoji="0" lang="en-US" sz="1800" b="0" i="0" u="none" strike="noStrike" kern="0" cap="none" spc="0" normalizeH="0" baseline="0" noProof="0" dirty="0" err="1" smtClean="0">
              <a:ln>
                <a:noFill/>
              </a:ln>
              <a:solidFill>
                <a:srgbClr val="000000"/>
              </a:solidFill>
              <a:effectLst/>
              <a:uLnTx/>
              <a:uFillTx/>
            </a:endParaRPr>
          </a:p>
        </p:txBody>
      </p:sp>
      <p:pic>
        <p:nvPicPr>
          <p:cNvPr id="17" name="Picture 16"/>
          <p:cNvPicPr>
            <a:picLocks noChangeAspect="1"/>
          </p:cNvPicPr>
          <p:nvPr>
            <p:custDataLst>
              <p:tags r:id="rId11"/>
            </p:custDataLst>
          </p:nvPr>
        </p:nvPicPr>
        <p:blipFill>
          <a:blip r:embed="rId15"/>
          <a:stretch>
            <a:fillRect/>
          </a:stretch>
        </p:blipFill>
        <p:spPr>
          <a:xfrm>
            <a:off x="410845" y="2109014"/>
            <a:ext cx="3972203" cy="3146246"/>
          </a:xfrm>
          <a:prstGeom prst="rect">
            <a:avLst/>
          </a:prstGeom>
        </p:spPr>
      </p:pic>
      <p:sp>
        <p:nvSpPr>
          <p:cNvPr id="18" name="TextBox 17"/>
          <p:cNvSpPr txBox="1"/>
          <p:nvPr>
            <p:custDataLst>
              <p:tags r:id="rId12"/>
            </p:custDataLst>
          </p:nvPr>
        </p:nvSpPr>
        <p:spPr>
          <a:xfrm>
            <a:off x="554991" y="1486245"/>
            <a:ext cx="3438512" cy="790424"/>
          </a:xfrm>
          <a:prstGeom prst="rect">
            <a:avLst/>
          </a:prstGeom>
          <a:noFill/>
        </p:spPr>
        <p:txBody>
          <a:bodyPr wrap="square" lIns="0" tIns="0" rIns="0" bIns="0" rtlCol="0">
            <a:noAutofit/>
          </a:bodyPr>
          <a:lstStyle/>
          <a:p>
            <a:pPr algn="ctr" fontAlgn="auto">
              <a:lnSpc>
                <a:spcPct val="107000"/>
              </a:lnSpc>
              <a:spcBef>
                <a:spcPts val="500"/>
              </a:spcBef>
              <a:spcAft>
                <a:spcPts val="0"/>
              </a:spcAft>
            </a:pPr>
            <a:r>
              <a:rPr lang="hu-HU" kern="0" dirty="0" err="1">
                <a:solidFill>
                  <a:srgbClr val="000000"/>
                </a:solidFill>
              </a:rPr>
              <a:t>Position</a:t>
            </a:r>
            <a:r>
              <a:rPr lang="hu-HU" kern="0" dirty="0">
                <a:solidFill>
                  <a:srgbClr val="000000"/>
                </a:solidFill>
              </a:rPr>
              <a:t> </a:t>
            </a:r>
            <a:r>
              <a:rPr lang="hu-HU" kern="0" dirty="0" err="1" smtClean="0">
                <a:solidFill>
                  <a:srgbClr val="000000"/>
                </a:solidFill>
              </a:rPr>
              <a:t>Difference</a:t>
            </a:r>
            <a:r>
              <a:rPr lang="hu-HU" kern="0" dirty="0" smtClean="0">
                <a:solidFill>
                  <a:srgbClr val="000000"/>
                </a:solidFill>
              </a:rPr>
              <a:t> </a:t>
            </a:r>
            <a:r>
              <a:rPr lang="hu-HU" kern="0" dirty="0" err="1">
                <a:solidFill>
                  <a:srgbClr val="000000"/>
                </a:solidFill>
              </a:rPr>
              <a:t>Ground</a:t>
            </a:r>
            <a:r>
              <a:rPr lang="hu-HU" kern="0" dirty="0">
                <a:solidFill>
                  <a:srgbClr val="000000"/>
                </a:solidFill>
              </a:rPr>
              <a:t> </a:t>
            </a:r>
            <a:r>
              <a:rPr lang="hu-HU" kern="0" dirty="0" err="1">
                <a:solidFill>
                  <a:srgbClr val="000000"/>
                </a:solidFill>
              </a:rPr>
              <a:t>Track</a:t>
            </a:r>
            <a:endParaRPr lang="en-US" kern="0" dirty="0">
              <a:solidFill>
                <a:srgbClr val="000000"/>
              </a:solidFill>
            </a:endParaRPr>
          </a:p>
          <a:p>
            <a:pPr algn="ctr" fontAlgn="auto">
              <a:lnSpc>
                <a:spcPct val="107000"/>
              </a:lnSpc>
              <a:spcBef>
                <a:spcPts val="500"/>
              </a:spcBef>
              <a:spcAft>
                <a:spcPts val="0"/>
              </a:spcAft>
            </a:pPr>
            <a:r>
              <a:rPr lang="hu-HU" kern="0" dirty="0" smtClean="0">
                <a:solidFill>
                  <a:srgbClr val="000000"/>
                </a:solidFill>
              </a:rPr>
              <a:t>EMS-CODE</a:t>
            </a:r>
            <a:endParaRPr kumimoji="0" lang="en-US" sz="1800" b="0" i="0" u="none" strike="noStrike" kern="0" cap="none" spc="0" normalizeH="0" baseline="0" noProof="0" dirty="0" err="1"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29559085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rgbClr val="1399A0"/>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hu-HU" sz="6500" dirty="0" err="1" smtClean="0"/>
              <a:t>Bayesian</a:t>
            </a:r>
            <a:r>
              <a:rPr lang="hu-HU" sz="6500" dirty="0" smtClean="0"/>
              <a:t> </a:t>
            </a:r>
            <a:r>
              <a:rPr lang="hu-HU" sz="6500" dirty="0" err="1" smtClean="0"/>
              <a:t>approach</a:t>
            </a:r>
            <a:endParaRPr lang="en-US" sz="6500" dirty="0"/>
          </a:p>
        </p:txBody>
      </p:sp>
      <p:pic>
        <p:nvPicPr>
          <p:cNvPr id="6" name="Picture 5"/>
          <p:cNvPicPr>
            <a:picLocks/>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4659624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Bayesian</a:t>
            </a:r>
            <a:r>
              <a:rPr kumimoji="0" lang="hu-HU" sz="2800" b="0" i="0" u="none" strike="noStrike" kern="0" cap="none" normalizeH="0" baseline="0" noProof="0" dirty="0" smtClean="0">
                <a:ln>
                  <a:noFill/>
                </a:ln>
                <a:effectLst/>
                <a:uLnTx/>
                <a:uFillTx/>
              </a:rPr>
              <a:t> </a:t>
            </a:r>
            <a:r>
              <a:rPr kumimoji="0" lang="hu-HU" sz="2800" b="0" i="0" u="none" strike="noStrike" kern="0" cap="none" normalizeH="0" baseline="0" noProof="0" dirty="0" err="1" smtClean="0">
                <a:ln>
                  <a:noFill/>
                </a:ln>
                <a:effectLst/>
                <a:uLnTx/>
                <a:uFillTx/>
              </a:rPr>
              <a:t>statistic</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19</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Are</a:t>
            </a:r>
            <a:r>
              <a:rPr lang="hu-HU" sz="2800" dirty="0" smtClean="0">
                <a:solidFill>
                  <a:srgbClr val="A80163"/>
                </a:solidFill>
              </a:rPr>
              <a:t>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measurements</a:t>
            </a:r>
            <a:r>
              <a:rPr lang="hu-HU" sz="2800" dirty="0" smtClean="0">
                <a:solidFill>
                  <a:srgbClr val="A80163"/>
                </a:solidFill>
              </a:rPr>
              <a:t> consistent?</a:t>
            </a:r>
            <a:endParaRPr lang="en-US" sz="2800" dirty="0">
              <a:solidFill>
                <a:srgbClr val="A80163"/>
              </a:solidFill>
            </a:endParaRPr>
          </a:p>
        </p:txBody>
      </p:sp>
      <p:pic>
        <p:nvPicPr>
          <p:cNvPr id="10" name="Picture 9"/>
          <p:cNvPicPr>
            <a:picLocks noChangeAspect="1"/>
          </p:cNvPicPr>
          <p:nvPr>
            <p:custDataLst>
              <p:tags r:id="rId9"/>
            </p:custDataLst>
          </p:nvPr>
        </p:nvPicPr>
        <p:blipFill>
          <a:blip r:embed="rId12">
            <a:extLst>
              <a:ext uri="{28A0092B-C50C-407E-A947-70E740481C1C}">
                <a14:useLocalDpi xmlns:a14="http://schemas.microsoft.com/office/drawing/2010/main" val="0"/>
              </a:ext>
            </a:extLst>
          </a:blip>
          <a:stretch>
            <a:fillRect/>
          </a:stretch>
        </p:blipFill>
        <p:spPr>
          <a:xfrm>
            <a:off x="5466658" y="1271639"/>
            <a:ext cx="5291175" cy="3968381"/>
          </a:xfrm>
          <a:prstGeom prst="rect">
            <a:avLst/>
          </a:prstGeom>
        </p:spPr>
      </p:pic>
      <p:pic>
        <p:nvPicPr>
          <p:cNvPr id="11" name="Picture 10"/>
          <p:cNvPicPr>
            <a:picLocks noChangeAspect="1"/>
          </p:cNvPicPr>
          <p:nvPr>
            <p:custDataLst>
              <p:tags r:id="rId10"/>
            </p:custDataLst>
          </p:nvPr>
        </p:nvPicPr>
        <p:blipFill>
          <a:blip r:embed="rId13">
            <a:extLst>
              <a:ext uri="{28A0092B-C50C-407E-A947-70E740481C1C}">
                <a14:useLocalDpi xmlns:a14="http://schemas.microsoft.com/office/drawing/2010/main" val="0"/>
              </a:ext>
            </a:extLst>
          </a:blip>
          <a:stretch>
            <a:fillRect/>
          </a:stretch>
        </p:blipFill>
        <p:spPr>
          <a:xfrm>
            <a:off x="266700" y="1271639"/>
            <a:ext cx="5291175" cy="3968381"/>
          </a:xfrm>
          <a:prstGeom prst="rect">
            <a:avLst/>
          </a:prstGeom>
        </p:spPr>
      </p:pic>
    </p:spTree>
    <p:custDataLst>
      <p:tags r:id="rId1"/>
    </p:custDataLst>
    <p:extLst>
      <p:ext uri="{BB962C8B-B14F-4D97-AF65-F5344CB8AC3E}">
        <p14:creationId xmlns:p14="http://schemas.microsoft.com/office/powerpoint/2010/main" val="26264934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80163"/>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hu-HU" sz="6500" dirty="0" err="1" smtClean="0"/>
              <a:t>Introduction</a:t>
            </a:r>
            <a:endParaRPr lang="en-US" sz="6500" dirty="0"/>
          </a:p>
        </p:txBody>
      </p:sp>
      <p:pic>
        <p:nvPicPr>
          <p:cNvPr id="6" name="Picture 5"/>
          <p:cNvPicPr>
            <a:picLocks/>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31844477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custDataLst>
              <p:tags r:id="rId2"/>
            </p:custDataLst>
          </p:nvPr>
        </p:nvPicPr>
        <p:blipFill>
          <a:blip r:embed="rId18">
            <a:extLst>
              <a:ext uri="{28A0092B-C50C-407E-A947-70E740481C1C}">
                <a14:useLocalDpi xmlns:a14="http://schemas.microsoft.com/office/drawing/2010/main" val="0"/>
              </a:ext>
            </a:extLst>
          </a:blip>
          <a:stretch>
            <a:fillRect/>
          </a:stretch>
        </p:blipFill>
        <p:spPr>
          <a:xfrm>
            <a:off x="5489834" y="1339251"/>
            <a:ext cx="5221346" cy="3916009"/>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Likelihood</a:t>
            </a:r>
            <a:r>
              <a:rPr kumimoji="0" lang="hu-HU" sz="2800" b="0" i="0" u="none" strike="noStrike" kern="0" cap="none" normalizeH="0" baseline="0" noProof="0" dirty="0" smtClean="0">
                <a:ln>
                  <a:noFill/>
                </a:ln>
                <a:effectLst/>
                <a:uLnTx/>
                <a:uFillTx/>
              </a:rPr>
              <a:t> of </a:t>
            </a:r>
            <a:r>
              <a:rPr kumimoji="0" lang="hu-HU" sz="2800" b="0" i="0" u="none" strike="noStrike" kern="0" cap="none" normalizeH="0" baseline="0" noProof="0" dirty="0" err="1" smtClean="0">
                <a:ln>
                  <a:noFill/>
                </a:ln>
                <a:effectLst/>
                <a:uLnTx/>
                <a:uFillTx/>
              </a:rPr>
              <a:t>the</a:t>
            </a:r>
            <a:r>
              <a:rPr kumimoji="0" lang="hu-HU" sz="2800" b="0" i="0" u="none" strike="noStrike" kern="0" cap="none" normalizeH="0" baseline="0" noProof="0" dirty="0" smtClean="0">
                <a:ln>
                  <a:noFill/>
                </a:ln>
                <a:effectLst/>
                <a:uLnTx/>
                <a:uFillTx/>
              </a:rPr>
              <a:t> </a:t>
            </a:r>
            <a:r>
              <a:rPr kumimoji="0" lang="hu-HU" sz="2800" b="0" i="0" u="none" strike="noStrike" kern="0" cap="none" normalizeH="0" baseline="0" noProof="0" dirty="0" err="1" smtClean="0">
                <a:ln>
                  <a:noFill/>
                </a:ln>
                <a:effectLst/>
                <a:uLnTx/>
                <a:uFillTx/>
              </a:rPr>
              <a:t>measurements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20</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Priori </a:t>
            </a:r>
            <a:r>
              <a:rPr lang="hu-HU" sz="2800" dirty="0" err="1" smtClean="0">
                <a:solidFill>
                  <a:srgbClr val="A80163"/>
                </a:solidFill>
              </a:rPr>
              <a:t>beleif</a:t>
            </a:r>
            <a:r>
              <a:rPr lang="hu-HU" sz="2800" dirty="0" smtClean="0">
                <a:solidFill>
                  <a:srgbClr val="A80163"/>
                </a:solidFill>
              </a:rPr>
              <a:t> is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Measurement</a:t>
            </a:r>
            <a:r>
              <a:rPr lang="hu-HU" sz="2800" dirty="0" smtClean="0">
                <a:solidFill>
                  <a:srgbClr val="A80163"/>
                </a:solidFill>
              </a:rPr>
              <a:t> A</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1" name="Rectangle 10"/>
              <p:cNvSpPr/>
              <p:nvPr>
                <p:custDataLst>
                  <p:tags r:id="rId10"/>
                </p:custDataLst>
              </p:nvPr>
            </p:nvSpPr>
            <p:spPr>
              <a:xfrm>
                <a:off x="266700" y="1386257"/>
                <a:ext cx="468442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m:t>
                      </m:r>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custDataLst>
                  <p:tags r:id="rId19"/>
                </p:custDataLst>
              </p:nvPr>
            </p:nvSpPr>
            <p:spPr>
              <a:xfrm>
                <a:off x="266700" y="1386257"/>
                <a:ext cx="4684424" cy="369332"/>
              </a:xfrm>
              <a:prstGeom prst="rect">
                <a:avLst/>
              </a:prstGeom>
              <a:blipFill>
                <a:blip r:embed="rId20"/>
                <a:stretch>
                  <a:fillRect b="-147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p:cNvSpPr/>
              <p:nvPr>
                <p:custDataLst>
                  <p:tags r:id="rId11"/>
                </p:custDataLst>
              </p:nvPr>
            </p:nvSpPr>
            <p:spPr>
              <a:xfrm>
                <a:off x="5022" y="2019140"/>
                <a:ext cx="5802601" cy="226344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𝐴</m:t>
                          </m:r>
                        </m:e>
                      </m:d>
                      <m:r>
                        <a:rPr lang="en-US">
                          <a:latin typeface="Cambria Math" panose="02040503050406030204" pitchFamily="18" charset="0"/>
                        </a:rPr>
                        <m:t>=</m:t>
                      </m:r>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𝐴</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𝐴</m:t>
                          </m:r>
                        </m:e>
                      </m:d>
                      <m:r>
                        <a:rPr lang="en-US">
                          <a:latin typeface="Cambria Math" panose="02040503050406030204" pitchFamily="18" charset="0"/>
                        </a:rPr>
                        <m:t>=</m:t>
                      </m:r>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𝐵</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𝑓</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𝑔</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𝑓</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e>
                          </m:nary>
                        </m:e>
                      </m:nary>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oMath>
                  </m:oMathPara>
                </a14:m>
                <a:endParaRPr lang="en-US" dirty="0"/>
              </a:p>
            </p:txBody>
          </p:sp>
        </mc:Choice>
        <mc:Fallback xmlns="">
          <p:sp>
            <p:nvSpPr>
              <p:cNvPr id="14" name="Rectangle 13"/>
              <p:cNvSpPr>
                <a:spLocks noRot="1" noChangeAspect="1" noMove="1" noResize="1" noEditPoints="1" noAdjustHandles="1" noChangeArrowheads="1" noChangeShapeType="1" noTextEdit="1"/>
              </p:cNvSpPr>
              <p:nvPr>
                <p:custDataLst>
                  <p:tags r:id="rId21"/>
                </p:custDataLst>
              </p:nvPr>
            </p:nvSpPr>
            <p:spPr>
              <a:xfrm>
                <a:off x="5022" y="2019140"/>
                <a:ext cx="5802601" cy="2263440"/>
              </a:xfrm>
              <a:prstGeom prst="rect">
                <a:avLst/>
              </a:prstGeom>
              <a:blipFill>
                <a:blip r:embed="rId22"/>
                <a:stretch>
                  <a:fillRect b="-538"/>
                </a:stretch>
              </a:blipFill>
            </p:spPr>
            <p:txBody>
              <a:bodyPr/>
              <a:lstStyle/>
              <a:p>
                <a:r>
                  <a:rPr lang="en-US">
                    <a:noFill/>
                  </a:rPr>
                  <a:t> </a:t>
                </a:r>
              </a:p>
            </p:txBody>
          </p:sp>
        </mc:Fallback>
      </mc:AlternateContent>
      <p:sp>
        <p:nvSpPr>
          <p:cNvPr id="15" name="TextBox 14"/>
          <p:cNvSpPr txBox="1"/>
          <p:nvPr>
            <p:custDataLst>
              <p:tags r:id="rId12"/>
            </p:custDataLst>
          </p:nvPr>
        </p:nvSpPr>
        <p:spPr>
          <a:xfrm>
            <a:off x="6826401" y="4458405"/>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dirty="0">
                <a:solidFill>
                  <a:schemeClr val="accent4"/>
                </a:solidFill>
              </a:rPr>
              <a:t>f</a:t>
            </a:r>
            <a:r>
              <a:rPr kumimoji="0" lang="hu-HU" sz="1800" b="0" i="0" u="none" strike="noStrike" kern="0" cap="none" spc="0" normalizeH="0" baseline="0" noProof="0" dirty="0" smtClean="0">
                <a:ln>
                  <a:noFill/>
                </a:ln>
                <a:solidFill>
                  <a:schemeClr val="accent4"/>
                </a:solidFill>
                <a:effectLst/>
                <a:uLnTx/>
                <a:uFillTx/>
              </a:rPr>
              <a:t>(x)</a:t>
            </a:r>
            <a:endParaRPr kumimoji="0" lang="en-US" sz="1800" b="0" i="0" u="none" strike="noStrike" kern="0" cap="none" spc="0" normalizeH="0" baseline="0" noProof="0" dirty="0" err="1" smtClean="0">
              <a:ln>
                <a:noFill/>
              </a:ln>
              <a:solidFill>
                <a:schemeClr val="accent4"/>
              </a:solidFill>
              <a:effectLst/>
              <a:uLnTx/>
              <a:uFillTx/>
            </a:endParaRPr>
          </a:p>
        </p:txBody>
      </p:sp>
      <p:sp>
        <p:nvSpPr>
          <p:cNvPr id="16" name="TextBox 15"/>
          <p:cNvSpPr txBox="1"/>
          <p:nvPr>
            <p:custDataLst>
              <p:tags r:id="rId13"/>
            </p:custDataLst>
          </p:nvPr>
        </p:nvSpPr>
        <p:spPr>
          <a:xfrm>
            <a:off x="7973651" y="3763867"/>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noProof="0" dirty="0" smtClean="0">
                <a:solidFill>
                  <a:srgbClr val="C00000"/>
                </a:solidFill>
              </a:rPr>
              <a:t>g</a:t>
            </a:r>
            <a:r>
              <a:rPr kumimoji="0" lang="hu-HU" sz="1800" b="0" i="0" u="none" strike="noStrike" kern="0" cap="none" spc="0" normalizeH="0" baseline="0" noProof="0" dirty="0" smtClean="0">
                <a:ln>
                  <a:noFill/>
                </a:ln>
                <a:solidFill>
                  <a:srgbClr val="C00000"/>
                </a:solidFill>
                <a:effectLst/>
                <a:uLnTx/>
                <a:uFillTx/>
              </a:rPr>
              <a:t>(x</a:t>
            </a:r>
            <a:r>
              <a:rPr kumimoji="0" lang="hu-HU" sz="1800" b="0" i="0" u="none" strike="noStrike" kern="0" cap="none" spc="0" normalizeH="0" baseline="0" noProof="0" dirty="0" smtClean="0">
                <a:ln>
                  <a:noFill/>
                </a:ln>
                <a:solidFill>
                  <a:srgbClr val="000000"/>
                </a:solidFill>
                <a:effectLst/>
                <a:uLnTx/>
                <a:uFillTx/>
              </a:rPr>
              <a:t>)</a:t>
            </a:r>
            <a:endParaRPr kumimoji="0" lang="en-US" sz="1800" b="0" i="0" u="none" strike="noStrike" kern="0" cap="none" spc="0" normalizeH="0" baseline="0" noProof="0" dirty="0" err="1" smtClean="0">
              <a:ln>
                <a:noFill/>
              </a:ln>
              <a:solidFill>
                <a:srgbClr val="000000"/>
              </a:solidFill>
              <a:effectLst/>
              <a:uLnTx/>
              <a:uFillTx/>
            </a:endParaRPr>
          </a:p>
        </p:txBody>
      </p:sp>
      <p:sp>
        <p:nvSpPr>
          <p:cNvPr id="17" name="TextBox 16"/>
          <p:cNvSpPr txBox="1"/>
          <p:nvPr>
            <p:custDataLst>
              <p:tags r:id="rId14"/>
            </p:custDataLst>
          </p:nvPr>
        </p:nvSpPr>
        <p:spPr>
          <a:xfrm rot="16856056">
            <a:off x="6786057" y="2208840"/>
            <a:ext cx="688984" cy="30256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smtClean="0">
                <a:ln>
                  <a:noFill/>
                </a:ln>
                <a:solidFill>
                  <a:srgbClr val="FFC000"/>
                </a:solidFill>
                <a:effectLst/>
                <a:uLnTx/>
                <a:uFillTx/>
              </a:rPr>
              <a:t>Priori</a:t>
            </a:r>
            <a:endParaRPr kumimoji="0" lang="en-US" sz="1800" b="0" i="0" u="none" strike="noStrike" kern="0" cap="none" spc="0" normalizeH="0" baseline="0" noProof="0" dirty="0" err="1" smtClean="0">
              <a:ln>
                <a:noFill/>
              </a:ln>
              <a:solidFill>
                <a:srgbClr val="FFC000"/>
              </a:solidFill>
              <a:effectLst/>
              <a:uLnTx/>
              <a:uFillTx/>
            </a:endParaRPr>
          </a:p>
        </p:txBody>
      </p:sp>
      <p:sp>
        <p:nvSpPr>
          <p:cNvPr id="18" name="TextBox 17"/>
          <p:cNvSpPr txBox="1"/>
          <p:nvPr>
            <p:custDataLst>
              <p:tags r:id="rId15"/>
            </p:custDataLst>
          </p:nvPr>
        </p:nvSpPr>
        <p:spPr>
          <a:xfrm rot="4899006">
            <a:off x="7467598" y="2396177"/>
            <a:ext cx="746760" cy="31430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FFC000"/>
                </a:solidFill>
                <a:effectLst/>
                <a:uLnTx/>
                <a:uFillTx/>
              </a:rPr>
              <a:t>Model</a:t>
            </a:r>
            <a:endParaRPr kumimoji="0" lang="en-US" sz="1800" b="0" i="0" u="none" strike="noStrike" kern="0" cap="none" spc="0" normalizeH="0" baseline="0" noProof="0" dirty="0" err="1" smtClean="0">
              <a:ln>
                <a:noFill/>
              </a:ln>
              <a:solidFill>
                <a:srgbClr val="FFC000"/>
              </a:solidFill>
              <a:effectLst/>
              <a:uLnTx/>
              <a:uFillTx/>
            </a:endParaRPr>
          </a:p>
        </p:txBody>
      </p:sp>
      <p:cxnSp>
        <p:nvCxnSpPr>
          <p:cNvPr id="21" name="Straight Connector 20"/>
          <p:cNvCxnSpPr/>
          <p:nvPr>
            <p:custDataLst>
              <p:tags r:id="rId16"/>
            </p:custDataLst>
          </p:nvPr>
        </p:nvCxnSpPr>
        <p:spPr>
          <a:xfrm flipV="1">
            <a:off x="259080" y="1875246"/>
            <a:ext cx="4848225" cy="24237"/>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21832999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custDataLst>
              <p:tags r:id="rId2"/>
            </p:custDataLst>
          </p:nvPr>
        </p:nvPicPr>
        <p:blipFill>
          <a:blip r:embed="rId18">
            <a:extLst>
              <a:ext uri="{28A0092B-C50C-407E-A947-70E740481C1C}">
                <a14:useLocalDpi xmlns:a14="http://schemas.microsoft.com/office/drawing/2010/main" val="0"/>
              </a:ext>
            </a:extLst>
          </a:blip>
          <a:stretch>
            <a:fillRect/>
          </a:stretch>
        </p:blipFill>
        <p:spPr>
          <a:xfrm>
            <a:off x="5585460" y="1479554"/>
            <a:ext cx="5125720" cy="3844290"/>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err="1"/>
              <a:t>Likelihood</a:t>
            </a:r>
            <a:r>
              <a:rPr lang="hu-HU" sz="2800" kern="0" dirty="0"/>
              <a:t> of </a:t>
            </a:r>
            <a:r>
              <a:rPr lang="hu-HU" sz="2800" kern="0" dirty="0" err="1"/>
              <a:t>the</a:t>
            </a:r>
            <a:r>
              <a:rPr lang="hu-HU" sz="2800" kern="0" dirty="0"/>
              <a:t> </a:t>
            </a:r>
            <a:r>
              <a:rPr lang="hu-HU" sz="2800" kern="0" dirty="0" err="1"/>
              <a:t>measurements</a:t>
            </a:r>
            <a:endParaRPr lang="en-US" sz="2800" kern="0" dirty="0"/>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21</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a:solidFill>
                  <a:srgbClr val="A80163"/>
                </a:solidFill>
              </a:rPr>
              <a:t>Priori </a:t>
            </a:r>
            <a:r>
              <a:rPr lang="hu-HU" sz="2800" dirty="0" err="1">
                <a:solidFill>
                  <a:srgbClr val="A80163"/>
                </a:solidFill>
              </a:rPr>
              <a:t>beleif</a:t>
            </a:r>
            <a:r>
              <a:rPr lang="hu-HU" sz="2800" dirty="0">
                <a:solidFill>
                  <a:srgbClr val="A80163"/>
                </a:solidFill>
              </a:rPr>
              <a:t> is </a:t>
            </a:r>
            <a:r>
              <a:rPr lang="hu-HU" sz="2800" dirty="0" err="1">
                <a:solidFill>
                  <a:srgbClr val="A80163"/>
                </a:solidFill>
              </a:rPr>
              <a:t>the</a:t>
            </a:r>
            <a:r>
              <a:rPr lang="hu-HU" sz="2800" dirty="0">
                <a:solidFill>
                  <a:srgbClr val="A80163"/>
                </a:solidFill>
              </a:rPr>
              <a:t> </a:t>
            </a:r>
            <a:r>
              <a:rPr lang="hu-HU" sz="2800" dirty="0" err="1">
                <a:solidFill>
                  <a:srgbClr val="A80163"/>
                </a:solidFill>
              </a:rPr>
              <a:t>Measurement</a:t>
            </a:r>
            <a:r>
              <a:rPr lang="hu-HU" sz="2800" dirty="0">
                <a:solidFill>
                  <a:srgbClr val="A80163"/>
                </a:solidFill>
              </a:rPr>
              <a:t> </a:t>
            </a:r>
            <a:r>
              <a:rPr lang="hu-HU" sz="2800" dirty="0" smtClean="0">
                <a:solidFill>
                  <a:srgbClr val="A80163"/>
                </a:solidFill>
              </a:rPr>
              <a:t>B</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1" name="Rectangle 10"/>
              <p:cNvSpPr/>
              <p:nvPr>
                <p:custDataLst>
                  <p:tags r:id="rId10"/>
                </p:custDataLst>
              </p:nvPr>
            </p:nvSpPr>
            <p:spPr>
              <a:xfrm>
                <a:off x="266700" y="1386257"/>
                <a:ext cx="468442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m:t>
                      </m:r>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custDataLst>
                  <p:tags r:id="rId19"/>
                </p:custDataLst>
              </p:nvPr>
            </p:nvSpPr>
            <p:spPr>
              <a:xfrm>
                <a:off x="266700" y="1386257"/>
                <a:ext cx="4684424" cy="369332"/>
              </a:xfrm>
              <a:prstGeom prst="rect">
                <a:avLst/>
              </a:prstGeom>
              <a:blipFill>
                <a:blip r:embed="rId20"/>
                <a:stretch>
                  <a:fillRect b="-14754"/>
                </a:stretch>
              </a:blipFill>
            </p:spPr>
            <p:txBody>
              <a:bodyPr/>
              <a:lstStyle/>
              <a:p>
                <a:r>
                  <a:rPr lang="en-US">
                    <a:noFill/>
                  </a:rPr>
                  <a:t> </a:t>
                </a:r>
              </a:p>
            </p:txBody>
          </p:sp>
        </mc:Fallback>
      </mc:AlternateContent>
      <p:sp>
        <p:nvSpPr>
          <p:cNvPr id="15" name="TextBox 14"/>
          <p:cNvSpPr txBox="1"/>
          <p:nvPr>
            <p:custDataLst>
              <p:tags r:id="rId11"/>
            </p:custDataLst>
          </p:nvPr>
        </p:nvSpPr>
        <p:spPr>
          <a:xfrm>
            <a:off x="6997851" y="4458405"/>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dirty="0">
                <a:solidFill>
                  <a:schemeClr val="accent4"/>
                </a:solidFill>
              </a:rPr>
              <a:t>f</a:t>
            </a:r>
            <a:r>
              <a:rPr kumimoji="0" lang="hu-HU" sz="1800" b="0" i="0" u="none" strike="noStrike" kern="0" cap="none" spc="0" normalizeH="0" baseline="0" noProof="0" dirty="0" smtClean="0">
                <a:ln>
                  <a:noFill/>
                </a:ln>
                <a:solidFill>
                  <a:schemeClr val="accent4"/>
                </a:solidFill>
                <a:effectLst/>
                <a:uLnTx/>
                <a:uFillTx/>
              </a:rPr>
              <a:t>(x)</a:t>
            </a:r>
            <a:endParaRPr kumimoji="0" lang="en-US" sz="1800" b="0" i="0" u="none" strike="noStrike" kern="0" cap="none" spc="0" normalizeH="0" baseline="0" noProof="0" dirty="0" err="1" smtClean="0">
              <a:ln>
                <a:noFill/>
              </a:ln>
              <a:solidFill>
                <a:schemeClr val="accent4"/>
              </a:solidFill>
              <a:effectLst/>
              <a:uLnTx/>
              <a:uFillTx/>
            </a:endParaRPr>
          </a:p>
        </p:txBody>
      </p:sp>
      <p:sp>
        <p:nvSpPr>
          <p:cNvPr id="16" name="TextBox 15"/>
          <p:cNvSpPr txBox="1"/>
          <p:nvPr>
            <p:custDataLst>
              <p:tags r:id="rId12"/>
            </p:custDataLst>
          </p:nvPr>
        </p:nvSpPr>
        <p:spPr>
          <a:xfrm>
            <a:off x="8013194" y="2553331"/>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noProof="0" dirty="0" smtClean="0">
                <a:solidFill>
                  <a:srgbClr val="C00000"/>
                </a:solidFill>
              </a:rPr>
              <a:t>g</a:t>
            </a:r>
            <a:r>
              <a:rPr kumimoji="0" lang="hu-HU" sz="1800" b="0" i="0" u="none" strike="noStrike" kern="0" cap="none" spc="0" normalizeH="0" baseline="0" noProof="0" dirty="0" smtClean="0">
                <a:ln>
                  <a:noFill/>
                </a:ln>
                <a:solidFill>
                  <a:srgbClr val="C00000"/>
                </a:solidFill>
                <a:effectLst/>
                <a:uLnTx/>
                <a:uFillTx/>
              </a:rPr>
              <a:t>(x</a:t>
            </a:r>
            <a:r>
              <a:rPr kumimoji="0" lang="hu-HU" sz="1800" b="0" i="0" u="none" strike="noStrike" kern="0" cap="none" spc="0" normalizeH="0" baseline="0" noProof="0" dirty="0" smtClean="0">
                <a:ln>
                  <a:noFill/>
                </a:ln>
                <a:solidFill>
                  <a:srgbClr val="000000"/>
                </a:solidFill>
                <a:effectLst/>
                <a:uLnTx/>
                <a:uFillTx/>
              </a:rPr>
              <a:t>)</a:t>
            </a:r>
            <a:endParaRPr kumimoji="0" lang="en-US" sz="1800" b="0" i="0" u="none" strike="noStrike" kern="0" cap="none" spc="0" normalizeH="0" baseline="0" noProof="0" dirty="0" err="1" smtClean="0">
              <a:ln>
                <a:noFill/>
              </a:ln>
              <a:solidFill>
                <a:srgbClr val="000000"/>
              </a:solidFill>
              <a:effectLst/>
              <a:uLnTx/>
              <a:uFillTx/>
            </a:endParaRPr>
          </a:p>
        </p:txBody>
      </p:sp>
      <p:sp>
        <p:nvSpPr>
          <p:cNvPr id="17" name="TextBox 16"/>
          <p:cNvSpPr txBox="1"/>
          <p:nvPr>
            <p:custDataLst>
              <p:tags r:id="rId13"/>
            </p:custDataLst>
          </p:nvPr>
        </p:nvSpPr>
        <p:spPr>
          <a:xfrm rot="19450101">
            <a:off x="7135513" y="1790414"/>
            <a:ext cx="688984" cy="30256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smtClean="0">
                <a:ln>
                  <a:noFill/>
                </a:ln>
                <a:solidFill>
                  <a:srgbClr val="FFC000"/>
                </a:solidFill>
                <a:effectLst/>
                <a:uLnTx/>
                <a:uFillTx/>
              </a:rPr>
              <a:t>Priori</a:t>
            </a:r>
            <a:endParaRPr kumimoji="0" lang="en-US" sz="1800" b="0" i="0" u="none" strike="noStrike" kern="0" cap="none" spc="0" normalizeH="0" baseline="0" noProof="0" dirty="0" err="1" smtClean="0">
              <a:ln>
                <a:noFill/>
              </a:ln>
              <a:solidFill>
                <a:srgbClr val="FFC000"/>
              </a:solidFill>
              <a:effectLst/>
              <a:uLnTx/>
              <a:uFillTx/>
            </a:endParaRPr>
          </a:p>
        </p:txBody>
      </p:sp>
      <p:sp>
        <p:nvSpPr>
          <p:cNvPr id="18" name="TextBox 17"/>
          <p:cNvSpPr txBox="1"/>
          <p:nvPr>
            <p:custDataLst>
              <p:tags r:id="rId14"/>
            </p:custDataLst>
          </p:nvPr>
        </p:nvSpPr>
        <p:spPr>
          <a:xfrm rot="2383253">
            <a:off x="8689352" y="1861986"/>
            <a:ext cx="746760" cy="31430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FFC000"/>
                </a:solidFill>
                <a:effectLst/>
                <a:uLnTx/>
                <a:uFillTx/>
              </a:rPr>
              <a:t>Model</a:t>
            </a:r>
            <a:endParaRPr kumimoji="0" lang="en-US" sz="1800" b="0" i="0" u="none" strike="noStrike" kern="0" cap="none" spc="0" normalizeH="0" baseline="0" noProof="0" dirty="0" err="1" smtClean="0">
              <a:ln>
                <a:noFill/>
              </a:ln>
              <a:solidFill>
                <a:srgbClr val="FFC000"/>
              </a:solidFill>
              <a:effectLst/>
              <a:uLnTx/>
              <a:uFillTx/>
            </a:endParaRPr>
          </a:p>
        </p:txBody>
      </p:sp>
      <mc:AlternateContent xmlns:mc="http://schemas.openxmlformats.org/markup-compatibility/2006" xmlns:a14="http://schemas.microsoft.com/office/drawing/2010/main">
        <mc:Choice Requires="a14">
          <p:sp>
            <p:nvSpPr>
              <p:cNvPr id="10" name="Rectangle 9"/>
              <p:cNvSpPr/>
              <p:nvPr>
                <p:custDataLst>
                  <p:tags r:id="rId15"/>
                </p:custDataLst>
              </p:nvPr>
            </p:nvSpPr>
            <p:spPr>
              <a:xfrm>
                <a:off x="300759" y="2359845"/>
                <a:ext cx="5483225" cy="2263440"/>
              </a:xfrm>
              <a:prstGeom prst="rect">
                <a:avLst/>
              </a:prstGeom>
            </p:spPr>
            <p:txBody>
              <a:bodyPr>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𝐵</m:t>
                          </m:r>
                        </m:e>
                      </m:d>
                      <m:r>
                        <a:rPr lang="en-US">
                          <a:latin typeface="Cambria Math" panose="02040503050406030204" pitchFamily="18" charset="0"/>
                        </a:rPr>
                        <m:t>= </m:t>
                      </m:r>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𝐵</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𝐵</m:t>
                          </m:r>
                        </m:e>
                      </m:d>
                      <m:r>
                        <a:rPr lang="en-US">
                          <a:latin typeface="Cambria Math" panose="02040503050406030204" pitchFamily="18" charset="0"/>
                        </a:rPr>
                        <m:t>=</m:t>
                      </m:r>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𝐵</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𝑔</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𝑔</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𝑔</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e>
                          </m:nary>
                        </m:e>
                      </m:nary>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oMath>
                  </m:oMathPara>
                </a14:m>
                <a:endParaRPr lang="en-US" dirty="0"/>
              </a:p>
            </p:txBody>
          </p:sp>
        </mc:Choice>
        <mc:Fallback xmlns="">
          <p:sp>
            <p:nvSpPr>
              <p:cNvPr id="10" name="Rectangle 9"/>
              <p:cNvSpPr>
                <a:spLocks noRot="1" noChangeAspect="1" noMove="1" noResize="1" noEditPoints="1" noAdjustHandles="1" noChangeArrowheads="1" noChangeShapeType="1" noTextEdit="1"/>
              </p:cNvSpPr>
              <p:nvPr>
                <p:custDataLst>
                  <p:tags r:id="rId21"/>
                </p:custDataLst>
              </p:nvPr>
            </p:nvSpPr>
            <p:spPr>
              <a:xfrm>
                <a:off x="300759" y="2359845"/>
                <a:ext cx="5483225" cy="2263440"/>
              </a:xfrm>
              <a:prstGeom prst="rect">
                <a:avLst/>
              </a:prstGeom>
              <a:blipFill>
                <a:blip r:embed="rId22"/>
                <a:stretch>
                  <a:fillRect b="-809"/>
                </a:stretch>
              </a:blipFill>
            </p:spPr>
            <p:txBody>
              <a:bodyPr/>
              <a:lstStyle/>
              <a:p>
                <a:r>
                  <a:rPr lang="en-US">
                    <a:noFill/>
                  </a:rPr>
                  <a:t> </a:t>
                </a:r>
              </a:p>
            </p:txBody>
          </p:sp>
        </mc:Fallback>
      </mc:AlternateContent>
      <p:cxnSp>
        <p:nvCxnSpPr>
          <p:cNvPr id="19" name="Straight Connector 18"/>
          <p:cNvCxnSpPr/>
          <p:nvPr>
            <p:custDataLst>
              <p:tags r:id="rId16"/>
            </p:custDataLst>
          </p:nvPr>
        </p:nvCxnSpPr>
        <p:spPr>
          <a:xfrm flipV="1">
            <a:off x="410845" y="2051388"/>
            <a:ext cx="4848225" cy="24237"/>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8088494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err="1"/>
              <a:t>Likelihood</a:t>
            </a:r>
            <a:r>
              <a:rPr lang="hu-HU" sz="2800" kern="0" dirty="0"/>
              <a:t> of </a:t>
            </a:r>
            <a:r>
              <a:rPr lang="hu-HU" sz="2800" kern="0" dirty="0" err="1"/>
              <a:t>the</a:t>
            </a:r>
            <a:r>
              <a:rPr lang="hu-HU" sz="2800" kern="0" dirty="0"/>
              <a:t> </a:t>
            </a:r>
            <a:r>
              <a:rPr lang="hu-HU" sz="2800" kern="0" dirty="0" err="1"/>
              <a:t>measurements</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22</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Which</a:t>
            </a:r>
            <a:r>
              <a:rPr lang="hu-HU" sz="2800" dirty="0" smtClean="0">
                <a:solidFill>
                  <a:srgbClr val="A80163"/>
                </a:solidFill>
              </a:rPr>
              <a:t> Priori </a:t>
            </a:r>
            <a:r>
              <a:rPr lang="hu-HU" sz="2800" dirty="0" err="1" smtClean="0">
                <a:solidFill>
                  <a:srgbClr val="A80163"/>
                </a:solidFill>
              </a:rPr>
              <a:t>Model</a:t>
            </a:r>
            <a:r>
              <a:rPr lang="hu-HU" sz="2800" dirty="0" smtClean="0">
                <a:solidFill>
                  <a:srgbClr val="A80163"/>
                </a:solidFill>
              </a:rPr>
              <a:t> </a:t>
            </a:r>
            <a:r>
              <a:rPr lang="hu-HU" sz="2800" dirty="0" err="1" smtClean="0">
                <a:solidFill>
                  <a:srgbClr val="A80163"/>
                </a:solidFill>
              </a:rPr>
              <a:t>would</a:t>
            </a:r>
            <a:r>
              <a:rPr lang="hu-HU" sz="2800" dirty="0" smtClean="0">
                <a:solidFill>
                  <a:srgbClr val="A80163"/>
                </a:solidFill>
              </a:rPr>
              <a:t> </a:t>
            </a:r>
            <a:r>
              <a:rPr lang="hu-HU" sz="2800" dirty="0" err="1" smtClean="0">
                <a:solidFill>
                  <a:srgbClr val="A80163"/>
                </a:solidFill>
              </a:rPr>
              <a:t>give</a:t>
            </a:r>
            <a:r>
              <a:rPr lang="hu-HU" sz="2800" dirty="0" smtClean="0">
                <a:solidFill>
                  <a:srgbClr val="A80163"/>
                </a:solidFill>
              </a:rPr>
              <a:t> </a:t>
            </a:r>
            <a:r>
              <a:rPr lang="hu-HU" sz="2800" dirty="0" err="1" smtClean="0">
                <a:solidFill>
                  <a:srgbClr val="A80163"/>
                </a:solidFill>
              </a:rPr>
              <a:t>the</a:t>
            </a:r>
            <a:r>
              <a:rPr lang="hu-HU" sz="2800" dirty="0" smtClean="0">
                <a:solidFill>
                  <a:srgbClr val="A80163"/>
                </a:solidFill>
              </a:rPr>
              <a:t> maximum </a:t>
            </a:r>
            <a:r>
              <a:rPr lang="hu-HU" sz="2800" dirty="0" err="1" smtClean="0">
                <a:solidFill>
                  <a:srgbClr val="A80163"/>
                </a:solidFill>
              </a:rPr>
              <a:t>likelihood</a:t>
            </a:r>
            <a:r>
              <a:rPr lang="hu-HU" sz="2800" dirty="0" smtClean="0">
                <a:solidFill>
                  <a:srgbClr val="A80163"/>
                </a:solidFill>
              </a:rPr>
              <a:t>?</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9" name="Rectangle 8"/>
              <p:cNvSpPr/>
              <p:nvPr>
                <p:custDataLst>
                  <p:tags r:id="rId9"/>
                </p:custDataLst>
              </p:nvPr>
            </p:nvSpPr>
            <p:spPr>
              <a:xfrm>
                <a:off x="659765" y="1262184"/>
                <a:ext cx="434939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𝐶</m:t>
                          </m:r>
                        </m:e>
                      </m:d>
                    </m:oMath>
                  </m:oMathPara>
                </a14:m>
                <a:endParaRPr lang="en-US" dirty="0"/>
              </a:p>
            </p:txBody>
          </p:sp>
        </mc:Choice>
        <mc:Fallback xmlns="">
          <p:sp>
            <p:nvSpPr>
              <p:cNvPr id="9" name="Rectangle 8"/>
              <p:cNvSpPr>
                <a:spLocks noRot="1" noChangeAspect="1" noMove="1" noResize="1" noEditPoints="1" noAdjustHandles="1" noChangeArrowheads="1" noChangeShapeType="1" noTextEdit="1"/>
              </p:cNvSpPr>
              <p:nvPr>
                <p:custDataLst>
                  <p:tags r:id="rId15"/>
                </p:custDataLst>
              </p:nvPr>
            </p:nvSpPr>
            <p:spPr>
              <a:xfrm>
                <a:off x="659765" y="1262184"/>
                <a:ext cx="4349396" cy="369332"/>
              </a:xfrm>
              <a:prstGeom prst="rect">
                <a:avLst/>
              </a:prstGeom>
              <a:blipFill>
                <a:blip r:embed="rId16"/>
                <a:stretch>
                  <a:fillRect b="-147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p:cNvSpPr/>
              <p:nvPr>
                <p:custDataLst>
                  <p:tags r:id="rId10"/>
                </p:custDataLst>
              </p:nvPr>
            </p:nvSpPr>
            <p:spPr>
              <a:xfrm>
                <a:off x="5313819" y="1262184"/>
                <a:ext cx="4290470" cy="388696"/>
              </a:xfrm>
              <a:prstGeom prst="rect">
                <a:avLst/>
              </a:prstGeom>
            </p:spPr>
            <p:txBody>
              <a:bodyPr wrap="none">
                <a:spAutoFit/>
              </a:bodyPr>
              <a:lstStyle/>
              <a:p>
                <a:pPr>
                  <a:lnSpc>
                    <a:spcPct val="107000"/>
                  </a:lnSpc>
                  <a:spcAft>
                    <a:spcPts val="800"/>
                  </a:spcAft>
                </a:pPr>
                <a:r>
                  <a:rPr lang="en-US" dirty="0">
                    <a:latin typeface="Calibri" panose="020F0502020204030204" pitchFamily="34" charset="0"/>
                    <a:ea typeface="Times New Roman" panose="02020603050405020304" pitchFamily="18" charset="0"/>
                    <a:cs typeface="Times New Roman" panose="02020603050405020304" pitchFamily="18" charset="0"/>
                  </a:rPr>
                  <a:t>Model C is a Gaussian with mean </a:t>
                </a:r>
                <a14:m>
                  <m:oMath xmlns:m="http://schemas.openxmlformats.org/officeDocument/2006/math">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𝑥</m:t>
                        </m:r>
                      </m:e>
                      <m:sub>
                        <m:r>
                          <a:rPr lang="en-US" i="1">
                            <a:latin typeface="Cambria Math" panose="02040503050406030204" pitchFamily="18" charset="0"/>
                            <a:ea typeface="Calibri" panose="020F0502020204030204" pitchFamily="34" charset="0"/>
                            <a:cs typeface="Times New Roman" panose="02020603050405020304" pitchFamily="18" charset="0"/>
                          </a:rPr>
                          <m:t>𝑐</m:t>
                        </m:r>
                      </m:sub>
                    </m:sSub>
                  </m:oMath>
                </a14:m>
                <a:r>
                  <a:rPr lang="en-US" dirty="0">
                    <a:latin typeface="Calibri" panose="020F0502020204030204" pitchFamily="34" charset="0"/>
                    <a:ea typeface="Times New Roman" panose="02020603050405020304" pitchFamily="18" charset="0"/>
                    <a:cs typeface="Times New Roman" panose="02020603050405020304" pitchFamily="18" charset="0"/>
                  </a:rPr>
                  <a:t> and </a:t>
                </a:r>
                <a14:m>
                  <m:oMath xmlns:m="http://schemas.openxmlformats.org/officeDocument/2006/math">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𝜎</m:t>
                        </m:r>
                      </m:e>
                      <m:sub>
                        <m:r>
                          <a:rPr lang="en-US" i="1">
                            <a:latin typeface="Cambria Math" panose="02040503050406030204" pitchFamily="18" charset="0"/>
                            <a:ea typeface="Calibri" panose="020F0502020204030204" pitchFamily="34" charset="0"/>
                            <a:cs typeface="Times New Roman" panose="02020603050405020304" pitchFamily="18" charset="0"/>
                          </a:rPr>
                          <m:t>𝑐</m:t>
                        </m:r>
                      </m:sub>
                    </m:sSub>
                  </m:oMath>
                </a14:m>
                <a:r>
                  <a:rPr lang="en-US" dirty="0">
                    <a:latin typeface="Calibri" panose="020F0502020204030204" pitchFamily="34" charset="0"/>
                    <a:ea typeface="Times New Roman" panose="02020603050405020304" pitchFamily="18" charset="0"/>
                    <a:cs typeface="Times New Roman" panose="02020603050405020304" pitchFamily="18"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0" name="Rectangle 9"/>
              <p:cNvSpPr>
                <a:spLocks noRot="1" noChangeAspect="1" noMove="1" noResize="1" noEditPoints="1" noAdjustHandles="1" noChangeArrowheads="1" noChangeShapeType="1" noTextEdit="1"/>
              </p:cNvSpPr>
              <p:nvPr>
                <p:custDataLst>
                  <p:tags r:id="rId17"/>
                </p:custDataLst>
              </p:nvPr>
            </p:nvSpPr>
            <p:spPr>
              <a:xfrm>
                <a:off x="5313819" y="1262184"/>
                <a:ext cx="4290470" cy="388696"/>
              </a:xfrm>
              <a:prstGeom prst="rect">
                <a:avLst/>
              </a:prstGeom>
              <a:blipFill>
                <a:blip r:embed="rId18"/>
                <a:stretch>
                  <a:fillRect l="-1278" t="-6250" r="-284" b="-2031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ectangle 10"/>
              <p:cNvSpPr/>
              <p:nvPr>
                <p:custDataLst>
                  <p:tags r:id="rId11"/>
                </p:custDataLst>
              </p:nvPr>
            </p:nvSpPr>
            <p:spPr>
              <a:xfrm>
                <a:off x="156032" y="1779826"/>
                <a:ext cx="10315575" cy="32903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 </m:t>
                      </m:r>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𝐶</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m:t>
                      </m:r>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𝐵</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r>
                                <a:rPr lang="en-US" i="1">
                                  <a:latin typeface="Cambria Math" panose="02040503050406030204" pitchFamily="18" charset="0"/>
                                </a:rPr>
                                <m:t>𝑥</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r>
                                        <a:rPr lang="en-US" i="1">
                                          <a:latin typeface="Cambria Math" panose="02040503050406030204" pitchFamily="18" charset="0"/>
                                        </a:rPr>
                                        <m:t>𝑥</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e>
                                  </m:d>
                                </m:e>
                              </m:nary>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e>
                                  </m:d>
                                </m:e>
                              </m:nary>
                            </m:e>
                          </m:d>
                        </m:e>
                      </m:nary>
                      <m:r>
                        <a:rPr lang="en-US">
                          <a:latin typeface="Cambria Math" panose="02040503050406030204" pitchFamily="18" charset="0"/>
                        </a:rPr>
                        <m:t>=</m:t>
                      </m:r>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rad>
                        </m:e>
                      </m:d>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sub>
                      </m:sSub>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rad>
                        </m:e>
                      </m:d>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f>
                            <m:fPr>
                              <m:ctrlPr>
                                <a:rPr lang="en-US" i="1">
                                  <a:latin typeface="Cambria Math" panose="02040503050406030204" pitchFamily="18" charset="0"/>
                                </a:rPr>
                              </m:ctrlPr>
                            </m:fPr>
                            <m:num>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r>
                            <a:rPr lang="en-US">
                              <a:latin typeface="Cambria Math" panose="02040503050406030204" pitchFamily="18" charset="0"/>
                            </a:rPr>
                            <m:t>,</m:t>
                          </m:r>
                          <m:f>
                            <m:fPr>
                              <m:ctrlPr>
                                <a:rPr lang="en-US" i="1">
                                  <a:latin typeface="Cambria Math" panose="02040503050406030204" pitchFamily="18" charset="0"/>
                                </a:rPr>
                              </m:ctrlPr>
                            </m:fPr>
                            <m:num>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sub>
                      </m:sSub>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custDataLst>
                  <p:tags r:id="rId19"/>
                </p:custDataLst>
              </p:nvPr>
            </p:nvSpPr>
            <p:spPr>
              <a:xfrm>
                <a:off x="156032" y="1779826"/>
                <a:ext cx="10315575" cy="3290388"/>
              </a:xfrm>
              <a:prstGeom prst="rect">
                <a:avLst/>
              </a:prstGeom>
              <a:blipFill>
                <a:blip r:embed="rId20"/>
                <a:stretch>
                  <a:fillRect/>
                </a:stretch>
              </a:blipFill>
            </p:spPr>
            <p:txBody>
              <a:bodyPr/>
              <a:lstStyle/>
              <a:p>
                <a:r>
                  <a:rPr lang="en-US">
                    <a:noFill/>
                  </a:rPr>
                  <a:t> </a:t>
                </a:r>
              </a:p>
            </p:txBody>
          </p:sp>
        </mc:Fallback>
      </mc:AlternateContent>
      <p:sp>
        <p:nvSpPr>
          <p:cNvPr id="12" name="Rectangle 11"/>
          <p:cNvSpPr/>
          <p:nvPr>
            <p:custDataLst>
              <p:tags r:id="rId12"/>
            </p:custDataLst>
          </p:nvPr>
        </p:nvSpPr>
        <p:spPr>
          <a:xfrm>
            <a:off x="3733800" y="4191000"/>
            <a:ext cx="3409950" cy="123825"/>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cxnSp>
        <p:nvCxnSpPr>
          <p:cNvPr id="14" name="Straight Connector 13"/>
          <p:cNvCxnSpPr/>
          <p:nvPr>
            <p:custDataLst>
              <p:tags r:id="rId13"/>
            </p:custDataLst>
          </p:nvPr>
        </p:nvCxnSpPr>
        <p:spPr>
          <a:xfrm>
            <a:off x="266700" y="1779826"/>
            <a:ext cx="10380345" cy="0"/>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64819647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err="1"/>
              <a:t>Likelihood</a:t>
            </a:r>
            <a:r>
              <a:rPr lang="hu-HU" sz="2800" kern="0" dirty="0"/>
              <a:t> of </a:t>
            </a:r>
            <a:r>
              <a:rPr lang="hu-HU" sz="2800" kern="0" dirty="0" err="1"/>
              <a:t>the</a:t>
            </a:r>
            <a:r>
              <a:rPr lang="hu-HU" sz="2800" kern="0" dirty="0"/>
              <a:t> </a:t>
            </a:r>
            <a:r>
              <a:rPr lang="hu-HU" sz="2800" kern="0" dirty="0" err="1"/>
              <a:t>measurements</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23</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a:solidFill>
                  <a:srgbClr val="A80163"/>
                </a:solidFill>
              </a:rPr>
              <a:t>Which</a:t>
            </a:r>
            <a:r>
              <a:rPr lang="hu-HU" sz="2800" dirty="0">
                <a:solidFill>
                  <a:srgbClr val="A80163"/>
                </a:solidFill>
              </a:rPr>
              <a:t> Priori </a:t>
            </a:r>
            <a:r>
              <a:rPr lang="hu-HU" sz="2800" dirty="0" err="1">
                <a:solidFill>
                  <a:srgbClr val="A80163"/>
                </a:solidFill>
              </a:rPr>
              <a:t>Model</a:t>
            </a:r>
            <a:r>
              <a:rPr lang="hu-HU" sz="2800" dirty="0">
                <a:solidFill>
                  <a:srgbClr val="A80163"/>
                </a:solidFill>
              </a:rPr>
              <a:t> </a:t>
            </a:r>
            <a:r>
              <a:rPr lang="hu-HU" sz="2800" dirty="0" err="1">
                <a:solidFill>
                  <a:srgbClr val="A80163"/>
                </a:solidFill>
              </a:rPr>
              <a:t>would</a:t>
            </a:r>
            <a:r>
              <a:rPr lang="hu-HU" sz="2800" dirty="0">
                <a:solidFill>
                  <a:srgbClr val="A80163"/>
                </a:solidFill>
              </a:rPr>
              <a:t> </a:t>
            </a:r>
            <a:r>
              <a:rPr lang="hu-HU" sz="2800" dirty="0" err="1">
                <a:solidFill>
                  <a:srgbClr val="A80163"/>
                </a:solidFill>
              </a:rPr>
              <a:t>give</a:t>
            </a:r>
            <a:r>
              <a:rPr lang="hu-HU" sz="2800" dirty="0">
                <a:solidFill>
                  <a:srgbClr val="A80163"/>
                </a:solidFill>
              </a:rPr>
              <a:t> </a:t>
            </a:r>
            <a:r>
              <a:rPr lang="hu-HU" sz="2800" dirty="0" err="1">
                <a:solidFill>
                  <a:srgbClr val="A80163"/>
                </a:solidFill>
              </a:rPr>
              <a:t>the</a:t>
            </a:r>
            <a:r>
              <a:rPr lang="hu-HU" sz="2800" dirty="0">
                <a:solidFill>
                  <a:srgbClr val="A80163"/>
                </a:solidFill>
              </a:rPr>
              <a:t> maximum </a:t>
            </a:r>
            <a:r>
              <a:rPr lang="hu-HU" sz="2800" dirty="0" err="1">
                <a:solidFill>
                  <a:srgbClr val="A80163"/>
                </a:solidFill>
              </a:rPr>
              <a:t>likelihood</a:t>
            </a:r>
            <a:r>
              <a:rPr lang="hu-HU" sz="2800" dirty="0">
                <a:solidFill>
                  <a:srgbClr val="A80163"/>
                </a:solidFill>
              </a:rPr>
              <a:t>?</a:t>
            </a:r>
            <a:endParaRPr lang="en-US" sz="2800" dirty="0">
              <a:solidFill>
                <a:srgbClr val="A80163"/>
              </a:solidFill>
            </a:endParaRPr>
          </a:p>
        </p:txBody>
      </p:sp>
      <p:grpSp>
        <p:nvGrpSpPr>
          <p:cNvPr id="17" name="Group 16"/>
          <p:cNvGrpSpPr/>
          <p:nvPr/>
        </p:nvGrpSpPr>
        <p:grpSpPr>
          <a:xfrm>
            <a:off x="0" y="1397572"/>
            <a:ext cx="6010489" cy="1623656"/>
            <a:chOff x="593090" y="1424940"/>
            <a:chExt cx="6010489" cy="1623656"/>
          </a:xfrm>
        </p:grpSpPr>
        <mc:AlternateContent xmlns:mc="http://schemas.openxmlformats.org/markup-compatibility/2006" xmlns:a14="http://schemas.microsoft.com/office/drawing/2010/main">
          <mc:Choice Requires="a14">
            <p:sp>
              <p:nvSpPr>
                <p:cNvPr id="9" name="Rectangle 8"/>
                <p:cNvSpPr/>
                <p:nvPr>
                  <p:custDataLst>
                    <p:tags r:id="rId15"/>
                  </p:custDataLst>
                </p:nvPr>
              </p:nvSpPr>
              <p:spPr>
                <a:xfrm>
                  <a:off x="676061" y="1499747"/>
                  <a:ext cx="4493473" cy="72032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unc>
                          <m:funcPr>
                            <m:ctrlPr>
                              <a:rPr lang="en-US" i="1">
                                <a:latin typeface="Cambria Math" panose="02040503050406030204" pitchFamily="18" charset="0"/>
                              </a:rPr>
                            </m:ctrlPr>
                          </m:funcPr>
                          <m:fName>
                            <m:r>
                              <m:rPr>
                                <m:sty m:val="p"/>
                              </m:rPr>
                              <a:rPr lang="en-US">
                                <a:latin typeface="Cambria Math" panose="02040503050406030204" pitchFamily="18" charset="0"/>
                              </a:rPr>
                              <m:t>min</m:t>
                            </m:r>
                          </m:fName>
                          <m:e>
                            <m:d>
                              <m:dPr>
                                <m:ctrlPr>
                                  <a:rPr lang="en-US" i="1">
                                    <a:latin typeface="Cambria Math" panose="02040503050406030204" pitchFamily="18" charset="0"/>
                                  </a:rPr>
                                </m:ctrlPr>
                              </m:dPr>
                              <m:e>
                                <m:f>
                                  <m:fPr>
                                    <m:ctrlPr>
                                      <a:rPr lang="en-US" i="1">
                                        <a:latin typeface="Cambria Math" panose="02040503050406030204" pitchFamily="18" charset="0"/>
                                      </a:rPr>
                                    </m:ctrlPr>
                                  </m:fPr>
                                  <m:num>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e>
                            </m:d>
                          </m:e>
                        </m:func>
                        <m:groupChr>
                          <m:groupChrPr>
                            <m:chr m:val="⇒"/>
                            <m:vertJc m:val="bot"/>
                            <m:ctrlPr>
                              <a:rPr lang="en-US" i="1">
                                <a:latin typeface="Cambria Math" panose="02040503050406030204" pitchFamily="18" charset="0"/>
                              </a:rPr>
                            </m:ctrlPr>
                          </m:groupChrPr>
                          <m:e/>
                        </m:groupCh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r>
                          <a:rPr lang="en-US">
                            <a:latin typeface="Cambria Math" panose="02040503050406030204" pitchFamily="18" charset="0"/>
                          </a:rPr>
                          <m:t>=0</m:t>
                        </m:r>
                      </m:oMath>
                    </m:oMathPara>
                  </a14:m>
                  <a:endParaRPr lang="en-US" dirty="0"/>
                </a:p>
              </p:txBody>
            </p:sp>
          </mc:Choice>
          <mc:Fallback xmlns="">
            <p:sp>
              <p:nvSpPr>
                <p:cNvPr id="9" name="Rectangle 8"/>
                <p:cNvSpPr>
                  <a:spLocks noRot="1" noChangeAspect="1" noMove="1" noResize="1" noEditPoints="1" noAdjustHandles="1" noChangeArrowheads="1" noChangeShapeType="1" noTextEdit="1"/>
                </p:cNvSpPr>
                <p:nvPr>
                  <p:custDataLst>
                    <p:tags r:id="rId19"/>
                  </p:custDataLst>
                </p:nvPr>
              </p:nvSpPr>
              <p:spPr>
                <a:xfrm>
                  <a:off x="676061" y="1499747"/>
                  <a:ext cx="4493473" cy="720325"/>
                </a:xfrm>
                <a:prstGeom prst="rect">
                  <a:avLst/>
                </a:prstGeom>
                <a:blipFill>
                  <a:blip r:embed="rId2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p:cNvSpPr/>
                <p:nvPr>
                  <p:custDataLst>
                    <p:tags r:id="rId16"/>
                  </p:custDataLst>
                </p:nvPr>
              </p:nvSpPr>
              <p:spPr>
                <a:xfrm>
                  <a:off x="593090" y="2351289"/>
                  <a:ext cx="6010489" cy="69730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i="1">
                                <a:latin typeface="Cambria Math" panose="02040503050406030204" pitchFamily="18" charset="0"/>
                              </a:rPr>
                            </m:ctrlPr>
                          </m:fPr>
                          <m:num>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r>
                          <a:rPr lang="en-US">
                            <a:latin typeface="Cambria Math" panose="02040503050406030204" pitchFamily="18" charset="0"/>
                          </a:rPr>
                          <m:t>=</m:t>
                        </m:r>
                        <m:f>
                          <m:fPr>
                            <m:ctrlPr>
                              <a:rPr lang="en-US" i="1">
                                <a:latin typeface="Cambria Math" panose="02040503050406030204" pitchFamily="18" charset="0"/>
                              </a:rPr>
                            </m:ctrlPr>
                          </m:fPr>
                          <m:num>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e>
                                </m:d>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d>
                          </m:den>
                        </m:f>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oMath>
                    </m:oMathPara>
                  </a14:m>
                  <a:endParaRPr lang="en-US" dirty="0"/>
                </a:p>
              </p:txBody>
            </p:sp>
          </mc:Choice>
          <mc:Fallback xmlns="">
            <p:sp>
              <p:nvSpPr>
                <p:cNvPr id="10" name="Rectangle 9"/>
                <p:cNvSpPr>
                  <a:spLocks noRot="1" noChangeAspect="1" noMove="1" noResize="1" noEditPoints="1" noAdjustHandles="1" noChangeArrowheads="1" noChangeShapeType="1" noTextEdit="1"/>
                </p:cNvSpPr>
                <p:nvPr>
                  <p:custDataLst>
                    <p:tags r:id="rId21"/>
                  </p:custDataLst>
                </p:nvPr>
              </p:nvSpPr>
              <p:spPr>
                <a:xfrm>
                  <a:off x="593090" y="2351289"/>
                  <a:ext cx="6010489" cy="697307"/>
                </a:xfrm>
                <a:prstGeom prst="rect">
                  <a:avLst/>
                </a:prstGeom>
                <a:blipFill>
                  <a:blip r:embed="rId22"/>
                  <a:stretch>
                    <a:fillRect/>
                  </a:stretch>
                </a:blipFill>
              </p:spPr>
              <p:txBody>
                <a:bodyPr/>
                <a:lstStyle/>
                <a:p>
                  <a:r>
                    <a:rPr lang="en-US">
                      <a:noFill/>
                    </a:rPr>
                    <a:t> </a:t>
                  </a:r>
                </a:p>
              </p:txBody>
            </p:sp>
          </mc:Fallback>
        </mc:AlternateContent>
        <p:sp>
          <p:nvSpPr>
            <p:cNvPr id="11" name="Rectangle 10"/>
            <p:cNvSpPr/>
            <p:nvPr>
              <p:custDataLst>
                <p:tags r:id="rId17"/>
              </p:custDataLst>
            </p:nvPr>
          </p:nvSpPr>
          <p:spPr>
            <a:xfrm>
              <a:off x="4048126" y="1424940"/>
              <a:ext cx="266700" cy="378460"/>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sp>
        <p:nvSpPr>
          <p:cNvPr id="15" name="Rectangle 14"/>
          <p:cNvSpPr/>
          <p:nvPr>
            <p:custDataLst>
              <p:tags r:id="rId9"/>
            </p:custDataLst>
          </p:nvPr>
        </p:nvSpPr>
        <p:spPr>
          <a:xfrm>
            <a:off x="9830912" y="4105217"/>
            <a:ext cx="361950" cy="729174"/>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16" name="Picture 15"/>
          <p:cNvPicPr>
            <a:picLocks noChangeAspect="1"/>
          </p:cNvPicPr>
          <p:nvPr>
            <p:custDataLst>
              <p:tags r:id="rId10"/>
            </p:custDataLst>
          </p:nvPr>
        </p:nvPicPr>
        <p:blipFill>
          <a:blip r:embed="rId23"/>
          <a:stretch>
            <a:fillRect/>
          </a:stretch>
        </p:blipFill>
        <p:spPr>
          <a:xfrm>
            <a:off x="5759439" y="1171575"/>
            <a:ext cx="4837441" cy="3916742"/>
          </a:xfrm>
          <a:prstGeom prst="rect">
            <a:avLst/>
          </a:prstGeom>
        </p:spPr>
      </p:pic>
      <p:sp>
        <p:nvSpPr>
          <p:cNvPr id="19" name="Rectangle 18"/>
          <p:cNvSpPr/>
          <p:nvPr>
            <p:custDataLst>
              <p:tags r:id="rId11"/>
            </p:custDataLst>
          </p:nvPr>
        </p:nvSpPr>
        <p:spPr>
          <a:xfrm>
            <a:off x="3634289" y="4105217"/>
            <a:ext cx="278764" cy="729174"/>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21" name="Rectangle 20"/>
          <p:cNvSpPr/>
          <p:nvPr>
            <p:custDataLst>
              <p:tags r:id="rId12"/>
            </p:custDataLst>
          </p:nvPr>
        </p:nvSpPr>
        <p:spPr>
          <a:xfrm>
            <a:off x="410845" y="3905250"/>
            <a:ext cx="3408680" cy="1085850"/>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mc:AlternateContent xmlns:mc="http://schemas.openxmlformats.org/markup-compatibility/2006" xmlns:a14="http://schemas.microsoft.com/office/drawing/2010/main">
        <mc:Choice Requires="a14">
          <p:sp>
            <p:nvSpPr>
              <p:cNvPr id="12" name="Rectangle 11"/>
              <p:cNvSpPr/>
              <p:nvPr>
                <p:custDataLst>
                  <p:tags r:id="rId13"/>
                </p:custDataLst>
              </p:nvPr>
            </p:nvSpPr>
            <p:spPr>
              <a:xfrm>
                <a:off x="432769" y="4098867"/>
                <a:ext cx="3461011" cy="72917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en-US" i="1" smtClean="0">
                              <a:latin typeface="Cambria Math" panose="02040503050406030204" pitchFamily="18" charset="0"/>
                            </a:rPr>
                          </m:ctrlPr>
                        </m:dPr>
                        <m:e>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lim</m:t>
                                  </m:r>
                                </m:e>
                                <m:lim>
                                  <m:r>
                                    <a:rPr lang="en-US" i="1">
                                      <a:latin typeface="Cambria Math" panose="02040503050406030204" pitchFamily="18" charset="0"/>
                                    </a:rPr>
                                    <m:t>𝜎</m:t>
                                  </m:r>
                                  <m:r>
                                    <a:rPr lang="en-US">
                                      <a:latin typeface="Cambria Math" panose="02040503050406030204" pitchFamily="18" charset="0"/>
                                    </a:rPr>
                                    <m:t>→0</m:t>
                                  </m:r>
                                </m:lim>
                              </m:limLow>
                            </m:fName>
                            <m:e>
                              <m:f>
                                <m:fPr>
                                  <m:ctrlPr>
                                    <a:rPr lang="en-US" i="1">
                                      <a:latin typeface="Cambria Math" panose="02040503050406030204" pitchFamily="18" charset="0"/>
                                    </a:rPr>
                                  </m:ctrlPr>
                                </m:fPr>
                                <m:num>
                                  <m:r>
                                    <a:rPr lang="en-US">
                                      <a:latin typeface="Cambria Math" panose="02040503050406030204" pitchFamily="18" charset="0"/>
                                    </a:rPr>
                                    <m:t>1</m:t>
                                  </m:r>
                                </m:num>
                                <m:den>
                                  <m:rad>
                                    <m:radPr>
                                      <m:degHide m:val="on"/>
                                      <m:ctrlPr>
                                        <a:rPr lang="en-US" i="1">
                                          <a:latin typeface="Cambria Math" panose="02040503050406030204" pitchFamily="18" charset="0"/>
                                        </a:rPr>
                                      </m:ctrlPr>
                                    </m:radPr>
                                    <m:deg/>
                                    <m:e>
                                      <m:r>
                                        <a:rPr lang="en-US">
                                          <a:latin typeface="Cambria Math" panose="02040503050406030204" pitchFamily="18" charset="0"/>
                                        </a:rPr>
                                        <m:t>2</m:t>
                                      </m:r>
                                      <m:r>
                                        <a:rPr lang="en-US" i="1">
                                          <a:latin typeface="Cambria Math" panose="02040503050406030204" pitchFamily="18" charset="0"/>
                                        </a:rPr>
                                        <m:t>𝜋</m:t>
                                      </m:r>
                                    </m:e>
                                  </m:rad>
                                  <m:r>
                                    <a:rPr lang="en-US" i="1">
                                      <a:latin typeface="Cambria Math" panose="02040503050406030204" pitchFamily="18" charset="0"/>
                                    </a:rPr>
                                    <m:t>𝜎</m:t>
                                  </m:r>
                                </m:den>
                              </m:f>
                              <m:sSup>
                                <m:sSupPr>
                                  <m:ctrlPr>
                                    <a:rPr lang="en-US" i="1">
                                      <a:latin typeface="Cambria Math" panose="02040503050406030204" pitchFamily="18" charset="0"/>
                                    </a:rPr>
                                  </m:ctrlPr>
                                </m:sSupPr>
                                <m:e>
                                  <m:r>
                                    <a:rPr lang="en-US" i="1">
                                      <a:latin typeface="Cambria Math" panose="02040503050406030204" pitchFamily="18" charset="0"/>
                                    </a:rPr>
                                    <m:t>𝑒</m:t>
                                  </m:r>
                                </m:e>
                                <m:sup>
                                  <m:r>
                                    <a:rPr lang="en-US">
                                      <a:latin typeface="Cambria Math" panose="02040503050406030204" pitchFamily="18" charset="0"/>
                                    </a:rPr>
                                    <m:t>−</m:t>
                                  </m:r>
                                  <m:f>
                                    <m:fPr>
                                      <m:ctrlPr>
                                        <a:rPr lang="en-US" i="1">
                                          <a:latin typeface="Cambria Math" panose="02040503050406030204" pitchFamily="18" charset="0"/>
                                        </a:rPr>
                                      </m:ctrlPr>
                                    </m:fPr>
                                    <m:num>
                                      <m:r>
                                        <a:rPr lang="en-US">
                                          <a:latin typeface="Cambria Math" panose="02040503050406030204" pitchFamily="18" charset="0"/>
                                        </a:rPr>
                                        <m:t>1</m:t>
                                      </m:r>
                                    </m:num>
                                    <m:den>
                                      <m:r>
                                        <a:rPr lang="en-US">
                                          <a:latin typeface="Cambria Math" panose="02040503050406030204" pitchFamily="18" charset="0"/>
                                        </a:rPr>
                                        <m:t>2</m:t>
                                      </m:r>
                                    </m:den>
                                  </m:f>
                                  <m:f>
                                    <m:fPr>
                                      <m:ctrlPr>
                                        <a:rPr lang="en-US" i="1">
                                          <a:latin typeface="Cambria Math" panose="02040503050406030204" pitchFamily="18" charset="0"/>
                                        </a:rPr>
                                      </m:ctrlPr>
                                    </m:fPr>
                                    <m:num>
                                      <m:sSup>
                                        <m:sSupPr>
                                          <m:ctrlPr>
                                            <a:rPr lang="en-US" i="1">
                                              <a:latin typeface="Cambria Math" panose="02040503050406030204" pitchFamily="18" charset="0"/>
                                            </a:rPr>
                                          </m:ctrlPr>
                                        </m:sSupPr>
                                        <m:e>
                                          <m:d>
                                            <m:dPr>
                                              <m:ctrlPr>
                                                <a:rPr lang="en-US" i="1">
                                                  <a:latin typeface="Cambria Math" panose="02040503050406030204" pitchFamily="18" charset="0"/>
                                                </a:rPr>
                                              </m:ctrlPr>
                                            </m:dPr>
                                            <m:e>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𝜇</m:t>
                                              </m:r>
                                            </m:e>
                                          </m:d>
                                        </m:e>
                                        <m:sup>
                                          <m:r>
                                            <a:rPr lang="en-US">
                                              <a:latin typeface="Cambria Math" panose="02040503050406030204" pitchFamily="18" charset="0"/>
                                            </a:rPr>
                                            <m:t>2</m:t>
                                          </m:r>
                                        </m:sup>
                                      </m:sSup>
                                    </m:num>
                                    <m:den>
                                      <m:sSup>
                                        <m:sSupPr>
                                          <m:ctrlPr>
                                            <a:rPr lang="en-US" i="1">
                                              <a:latin typeface="Cambria Math" panose="02040503050406030204" pitchFamily="18" charset="0"/>
                                            </a:rPr>
                                          </m:ctrlPr>
                                        </m:sSupPr>
                                        <m:e>
                                          <m:r>
                                            <a:rPr lang="en-US" i="1">
                                              <a:latin typeface="Cambria Math" panose="02040503050406030204" pitchFamily="18" charset="0"/>
                                            </a:rPr>
                                            <m:t>𝜎</m:t>
                                          </m:r>
                                        </m:e>
                                        <m:sup>
                                          <m:r>
                                            <a:rPr lang="en-US">
                                              <a:latin typeface="Cambria Math" panose="02040503050406030204" pitchFamily="18" charset="0"/>
                                            </a:rPr>
                                            <m:t>2</m:t>
                                          </m:r>
                                        </m:sup>
                                      </m:sSup>
                                    </m:den>
                                  </m:f>
                                </m:sup>
                              </m:sSup>
                            </m:e>
                          </m:func>
                          <m:r>
                            <a:rPr lang="en-US">
                              <a:latin typeface="Cambria Math" panose="02040503050406030204" pitchFamily="18" charset="0"/>
                            </a:rPr>
                            <m:t>=</m:t>
                          </m:r>
                          <m:r>
                            <a:rPr lang="en-US" i="1">
                              <a:latin typeface="Cambria Math" panose="02040503050406030204" pitchFamily="18" charset="0"/>
                            </a:rPr>
                            <m:t>𝛿</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𝜇</m:t>
                          </m:r>
                          <m:r>
                            <a:rPr lang="hu-HU" b="0" i="1" smtClean="0">
                              <a:latin typeface="Cambria Math" panose="02040503050406030204" pitchFamily="18" charset="0"/>
                            </a:rPr>
                            <m:t>)</m:t>
                          </m:r>
                        </m:e>
                      </m:d>
                    </m:oMath>
                  </m:oMathPara>
                </a14:m>
                <a:endParaRPr lang="en-US" dirty="0"/>
              </a:p>
            </p:txBody>
          </p:sp>
        </mc:Choice>
        <mc:Fallback xmlns="">
          <p:sp>
            <p:nvSpPr>
              <p:cNvPr id="12" name="Rectangle 11"/>
              <p:cNvSpPr>
                <a:spLocks noRot="1" noChangeAspect="1" noMove="1" noResize="1" noEditPoints="1" noAdjustHandles="1" noChangeArrowheads="1" noChangeShapeType="1" noTextEdit="1"/>
              </p:cNvSpPr>
              <p:nvPr>
                <p:custDataLst>
                  <p:tags r:id="rId24"/>
                </p:custDataLst>
              </p:nvPr>
            </p:nvSpPr>
            <p:spPr>
              <a:xfrm>
                <a:off x="432769" y="4098867"/>
                <a:ext cx="3461011" cy="729174"/>
              </a:xfrm>
              <a:prstGeom prst="rect">
                <a:avLst/>
              </a:prstGeom>
              <a:blipFill>
                <a:blip r:embed="rId25"/>
                <a:stretch>
                  <a:fillRect/>
                </a:stretch>
              </a:blipFill>
            </p:spPr>
            <p:txBody>
              <a:bodyPr/>
              <a:lstStyle/>
              <a:p>
                <a:r>
                  <a:rPr lang="en-US">
                    <a:noFill/>
                  </a:rPr>
                  <a:t> </a:t>
                </a:r>
              </a:p>
            </p:txBody>
          </p:sp>
        </mc:Fallback>
      </mc:AlternateContent>
      <p:sp>
        <p:nvSpPr>
          <p:cNvPr id="13" name="Rectangle 12"/>
          <p:cNvSpPr/>
          <p:nvPr>
            <p:custDataLst>
              <p:tags r:id="rId14"/>
            </p:custDataLst>
          </p:nvPr>
        </p:nvSpPr>
        <p:spPr>
          <a:xfrm>
            <a:off x="3634289" y="4105217"/>
            <a:ext cx="139382" cy="683357"/>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Tree>
    <p:custDataLst>
      <p:tags r:id="rId1"/>
    </p:custDataLst>
    <p:extLst>
      <p:ext uri="{BB962C8B-B14F-4D97-AF65-F5344CB8AC3E}">
        <p14:creationId xmlns:p14="http://schemas.microsoft.com/office/powerpoint/2010/main" val="6208547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Maximum </a:t>
            </a:r>
            <a:r>
              <a:rPr kumimoji="0" lang="hu-HU" sz="2800" b="0" i="0" u="none" strike="noStrike" kern="0" cap="none" normalizeH="0" baseline="0" noProof="0" dirty="0" err="1" smtClean="0">
                <a:ln>
                  <a:noFill/>
                </a:ln>
                <a:effectLst/>
                <a:uLnTx/>
                <a:uFillTx/>
              </a:rPr>
              <a:t>likelihood</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24</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But</a:t>
            </a:r>
            <a:r>
              <a:rPr lang="hu-HU" sz="2800" dirty="0" smtClean="0">
                <a:solidFill>
                  <a:srgbClr val="A80163"/>
                </a:solidFill>
              </a:rPr>
              <a:t> </a:t>
            </a:r>
            <a:r>
              <a:rPr lang="hu-HU" sz="2800" dirty="0" err="1" smtClean="0">
                <a:solidFill>
                  <a:srgbClr val="A80163"/>
                </a:solidFill>
              </a:rPr>
              <a:t>wouldn’t</a:t>
            </a:r>
            <a:r>
              <a:rPr lang="hu-HU" sz="2800" dirty="0" smtClean="0">
                <a:solidFill>
                  <a:srgbClr val="A80163"/>
                </a:solidFill>
              </a:rPr>
              <a:t> we </a:t>
            </a:r>
            <a:r>
              <a:rPr lang="hu-HU" sz="2800" dirty="0" err="1" smtClean="0">
                <a:solidFill>
                  <a:srgbClr val="A80163"/>
                </a:solidFill>
              </a:rPr>
              <a:t>get</a:t>
            </a:r>
            <a:r>
              <a:rPr lang="hu-HU" sz="2800" dirty="0" smtClean="0">
                <a:solidFill>
                  <a:srgbClr val="A80163"/>
                </a:solidFill>
              </a:rPr>
              <a:t>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same</a:t>
            </a:r>
            <a:r>
              <a:rPr lang="hu-HU" sz="2800" dirty="0" smtClean="0">
                <a:solidFill>
                  <a:srgbClr val="A80163"/>
                </a:solidFill>
              </a:rPr>
              <a:t> </a:t>
            </a:r>
            <a:r>
              <a:rPr lang="hu-HU" sz="2800" dirty="0" err="1" smtClean="0">
                <a:solidFill>
                  <a:srgbClr val="A80163"/>
                </a:solidFill>
              </a:rPr>
              <a:t>result</a:t>
            </a:r>
            <a:r>
              <a:rPr lang="hu-HU" sz="2800" dirty="0" smtClean="0">
                <a:solidFill>
                  <a:srgbClr val="A80163"/>
                </a:solidFill>
              </a:rPr>
              <a:t> </a:t>
            </a:r>
            <a:r>
              <a:rPr lang="hu-HU" sz="2800" dirty="0" err="1" smtClean="0">
                <a:solidFill>
                  <a:srgbClr val="A80163"/>
                </a:solidFill>
              </a:rPr>
              <a:t>with</a:t>
            </a:r>
            <a:r>
              <a:rPr lang="hu-HU" sz="2800" dirty="0" smtClean="0">
                <a:solidFill>
                  <a:srgbClr val="A80163"/>
                </a:solidFill>
              </a:rPr>
              <a:t> a </a:t>
            </a:r>
            <a:r>
              <a:rPr lang="hu-HU" sz="2800" dirty="0" err="1" smtClean="0">
                <a:solidFill>
                  <a:srgbClr val="A80163"/>
                </a:solidFill>
              </a:rPr>
              <a:t>Kalman</a:t>
            </a:r>
            <a:r>
              <a:rPr lang="hu-HU" sz="2800" dirty="0" smtClean="0">
                <a:solidFill>
                  <a:srgbClr val="A80163"/>
                </a:solidFill>
              </a:rPr>
              <a:t> filter </a:t>
            </a:r>
            <a:r>
              <a:rPr lang="hu-HU" sz="2800" dirty="0" err="1" smtClean="0">
                <a:solidFill>
                  <a:srgbClr val="A80163"/>
                </a:solidFill>
              </a:rPr>
              <a:t>or</a:t>
            </a:r>
            <a:r>
              <a:rPr lang="hu-HU" sz="2800" dirty="0">
                <a:solidFill>
                  <a:srgbClr val="A80163"/>
                </a:solidFill>
              </a:rPr>
              <a:t> </a:t>
            </a:r>
            <a:r>
              <a:rPr lang="hu-HU" sz="2800" dirty="0" smtClean="0">
                <a:solidFill>
                  <a:srgbClr val="A80163"/>
                </a:solidFill>
              </a:rPr>
              <a:t>LSQ?</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2" name="Rectangle 11"/>
              <p:cNvSpPr/>
              <p:nvPr>
                <p:custDataLst>
                  <p:tags r:id="rId9"/>
                </p:custDataLst>
              </p:nvPr>
            </p:nvSpPr>
            <p:spPr>
              <a:xfrm>
                <a:off x="0" y="1964255"/>
                <a:ext cx="5334000" cy="209256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𝐷</m:t>
                          </m:r>
                          <m:r>
                            <a:rPr lang="en-US">
                              <a:latin typeface="Cambria Math" panose="02040503050406030204" pitchFamily="18" charset="0"/>
                            </a:rPr>
                            <m:t> </m:t>
                          </m:r>
                          <m:r>
                            <a:rPr lang="en-US" i="1">
                              <a:latin typeface="Cambria Math" panose="02040503050406030204" pitchFamily="18" charset="0"/>
                            </a:rPr>
                            <m:t>𝑎𝑡</m:t>
                          </m:r>
                          <m:r>
                            <a:rPr lang="en-US">
                              <a:latin typeface="Cambria Math" panose="02040503050406030204" pitchFamily="18" charset="0"/>
                            </a:rPr>
                            <m:t> </m:t>
                          </m:r>
                          <m:r>
                            <a:rPr lang="en-US" i="1">
                              <a:latin typeface="Cambria Math" panose="02040503050406030204" pitchFamily="18" charset="0"/>
                            </a:rPr>
                            <m:t>𝜇</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e>
                      </m:d>
                      <m:r>
                        <a:rPr lang="en-US">
                          <a:latin typeface="Cambria Math" panose="02040503050406030204" pitchFamily="18" charset="0"/>
                        </a:rPr>
                        <m:t>=</m:t>
                      </m:r>
                      <m:f>
                        <m:fPr>
                          <m:ctrlPr>
                            <a:rPr lang="en-US" i="1">
                              <a:latin typeface="Cambria Math" panose="02040503050406030204" pitchFamily="18" charset="0"/>
                            </a:rPr>
                          </m:ctrlPr>
                        </m:fPr>
                        <m:num>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𝜇</m:t>
                                  </m:r>
                                </m:sub>
                              </m:sSub>
                            </m:e>
                          </m:d>
                        </m:num>
                        <m:den>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e>
                              </m:d>
                            </m:e>
                          </m:nary>
                        </m:den>
                      </m:f>
                      <m:r>
                        <a:rPr lang="en-US">
                          <a:latin typeface="Cambria Math" panose="02040503050406030204" pitchFamily="18" charset="0"/>
                        </a:rPr>
                        <m:t>=</m:t>
                      </m:r>
                      <m:f>
                        <m:fPr>
                          <m:ctrlPr>
                            <a:rPr lang="en-US" i="1">
                              <a:latin typeface="Cambria Math" panose="02040503050406030204" pitchFamily="18" charset="0"/>
                            </a:rPr>
                          </m:ctrlPr>
                        </m:fPr>
                        <m:num>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𝜇</m:t>
                                  </m:r>
                                </m:sub>
                              </m:sSub>
                            </m:e>
                          </m:d>
                        </m:num>
                        <m:den>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e>
                          </m:d>
                        </m:den>
                      </m:f>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𝜇</m:t>
                          </m:r>
                        </m:sub>
                      </m:sSub>
                    </m:oMath>
                  </m:oMathPara>
                </a14:m>
                <a:endParaRPr lang="en-US" dirty="0"/>
              </a:p>
            </p:txBody>
          </p:sp>
        </mc:Choice>
        <mc:Fallback xmlns="">
          <p:sp>
            <p:nvSpPr>
              <p:cNvPr id="12" name="Rectangle 11"/>
              <p:cNvSpPr>
                <a:spLocks noRot="1" noChangeAspect="1" noMove="1" noResize="1" noEditPoints="1" noAdjustHandles="1" noChangeArrowheads="1" noChangeShapeType="1" noTextEdit="1"/>
              </p:cNvSpPr>
              <p:nvPr>
                <p:custDataLst>
                  <p:tags r:id="rId12"/>
                </p:custDataLst>
              </p:nvPr>
            </p:nvSpPr>
            <p:spPr>
              <a:xfrm>
                <a:off x="0" y="1964255"/>
                <a:ext cx="5334000" cy="2092561"/>
              </a:xfrm>
              <a:prstGeom prst="rect">
                <a:avLst/>
              </a:prstGeom>
              <a:blipFill>
                <a:blip r:embed="rId13"/>
                <a:stretch>
                  <a:fillRect/>
                </a:stretch>
              </a:blipFill>
            </p:spPr>
            <p:txBody>
              <a:bodyPr/>
              <a:lstStyle/>
              <a:p>
                <a:r>
                  <a:rPr lang="en-US">
                    <a:noFill/>
                  </a:rPr>
                  <a:t> </a:t>
                </a:r>
              </a:p>
            </p:txBody>
          </p:sp>
        </mc:Fallback>
      </mc:AlternateContent>
      <p:pic>
        <p:nvPicPr>
          <p:cNvPr id="14" name="Picture 13" descr="C:\Users\lus2bp\Source\Repos\GINA\30_Evaulation\Matlab_scripts&amp;funcs\Integrity\ML1.png"/>
          <p:cNvPicPr/>
          <p:nvPr>
            <p:custDataLst>
              <p:tags r:id="rId10"/>
            </p:custDataLst>
          </p:nvPr>
        </p:nvPicPr>
        <p:blipFill>
          <a:blip r:embed="rId14">
            <a:extLst>
              <a:ext uri="{28A0092B-C50C-407E-A947-70E740481C1C}">
                <a14:useLocalDpi xmlns:a14="http://schemas.microsoft.com/office/drawing/2010/main" val="0"/>
              </a:ext>
            </a:extLst>
          </a:blip>
          <a:srcRect/>
          <a:stretch>
            <a:fillRect/>
          </a:stretch>
        </p:blipFill>
        <p:spPr bwMode="auto">
          <a:xfrm>
            <a:off x="5057774" y="1036320"/>
            <a:ext cx="5577205" cy="4316948"/>
          </a:xfrm>
          <a:prstGeom prst="rect">
            <a:avLst/>
          </a:prstGeom>
          <a:noFill/>
          <a:ln>
            <a:noFill/>
          </a:ln>
        </p:spPr>
      </p:pic>
    </p:spTree>
    <p:custDataLst>
      <p:tags r:id="rId1"/>
    </p:custDataLst>
    <p:extLst>
      <p:ext uri="{BB962C8B-B14F-4D97-AF65-F5344CB8AC3E}">
        <p14:creationId xmlns:p14="http://schemas.microsoft.com/office/powerpoint/2010/main" val="15886606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Next</a:t>
            </a:r>
            <a:r>
              <a:rPr kumimoji="0" lang="hu-HU" sz="2800" b="0" i="0" u="none" strike="noStrike" kern="0" cap="none" normalizeH="0" baseline="0" noProof="0" dirty="0" smtClean="0">
                <a:ln>
                  <a:noFill/>
                </a:ln>
                <a:effectLst/>
                <a:uLnTx/>
                <a:uFillTx/>
              </a:rPr>
              <a:t> </a:t>
            </a:r>
            <a:r>
              <a:rPr kumimoji="0" lang="hu-HU" sz="2800" b="0" i="0" u="none" strike="noStrike" kern="0" cap="none" normalizeH="0" baseline="0" noProof="0" dirty="0" err="1" smtClean="0">
                <a:ln>
                  <a:noFill/>
                </a:ln>
                <a:effectLst/>
                <a:uLnTx/>
                <a:uFillTx/>
              </a:rPr>
              <a:t>Steps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Think</a:t>
            </a:r>
            <a:r>
              <a:rPr lang="hu-HU" sz="2800" dirty="0" smtClean="0">
                <a:solidFill>
                  <a:srgbClr val="A80163"/>
                </a:solidFill>
              </a:rPr>
              <a:t> Tank</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1">
            <a:extLst>
              <a:ext uri="{28A0092B-C50C-407E-A947-70E740481C1C}">
                <a14:useLocalDpi xmlns:a14="http://schemas.microsoft.com/office/drawing/2010/main" val="0"/>
              </a:ext>
            </a:extLst>
          </a:blip>
          <a:stretch>
            <a:fillRect/>
          </a:stretch>
        </p:blipFill>
        <p:spPr>
          <a:xfrm>
            <a:off x="2611755" y="1042670"/>
            <a:ext cx="8099425" cy="4252198"/>
          </a:xfrm>
          <a:prstGeom prst="rect">
            <a:avLst/>
          </a:prstGeom>
        </p:spPr>
      </p:pic>
    </p:spTree>
    <p:custDataLst>
      <p:tags r:id="rId1"/>
    </p:custDataLst>
    <p:extLst>
      <p:ext uri="{BB962C8B-B14F-4D97-AF65-F5344CB8AC3E}">
        <p14:creationId xmlns:p14="http://schemas.microsoft.com/office/powerpoint/2010/main" val="952245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hidden="1"/>
          <p:cNvSpPr>
            <a:spLocks noGrp="1"/>
          </p:cNvSpPr>
          <p:nvPr>
            <p:ph type="subTitle" idx="1"/>
            <p:custDataLst>
              <p:tags r:id="rId2"/>
            </p:custDataLst>
          </p:nvPr>
        </p:nvSpPr>
        <p:spPr>
          <a:xfrm>
            <a:off x="0" y="0"/>
            <a:ext cx="1270000" cy="127000"/>
          </a:xfrm>
          <a:effectLst/>
          <a:extLst>
            <a:ext uri="{53640926-AAD7-44D8-BBD7-CCE9431645EC}">
              <a14:shadowObscured xmlns:a14="http://schemas.microsoft.com/office/drawing/2010/main"/>
            </a:ext>
          </a:extLst>
        </p:spPr>
        <p:txBody>
          <a:bodyPr wrap="none" lIns="0" tIns="0" rIns="0" bIns="0" anchor="t">
            <a:noAutofit/>
          </a:bodyPr>
          <a:lstStyle/>
          <a:p>
            <a:endParaRPr lang="en-US"/>
          </a:p>
        </p:txBody>
      </p:sp>
      <p:pic>
        <p:nvPicPr>
          <p:cNvPr id="6" name="Picture 5"/>
          <p:cNvPicPr>
            <a:picLocks/>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0" y="0"/>
            <a:ext cx="1097026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4" name="Picture 3"/>
          <p:cNvPicPr>
            <a:picLocks/>
          </p:cNvPicPr>
          <p:nvPr>
            <p:custDataLst>
              <p:tags r:id="rId4"/>
            </p:custDataLst>
          </p:nvPr>
        </p:nvPicPr>
        <p:blipFill>
          <a:blip r:embed="rId9"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5"/>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en-US" smtClean="0">
                <a:solidFill>
                  <a:schemeClr val="tx1"/>
                </a:solidFill>
              </a:rPr>
              <a:t>Thank</a:t>
            </a:r>
            <a:br>
              <a:rPr lang="en-US" smtClean="0">
                <a:solidFill>
                  <a:schemeClr val="tx1"/>
                </a:solidFill>
              </a:rPr>
            </a:br>
            <a:r>
              <a:rPr lang="en-US" smtClean="0">
                <a:solidFill>
                  <a:schemeClr val="tx1"/>
                </a:solidFill>
              </a:rPr>
              <a:t>you</a:t>
            </a:r>
            <a:endParaRPr lang="en-US">
              <a:solidFill>
                <a:schemeClr val="tx1"/>
              </a:solidFill>
            </a:endParaRPr>
          </a:p>
        </p:txBody>
      </p:sp>
      <p:pic>
        <p:nvPicPr>
          <p:cNvPr id="7" name="Picture 6"/>
          <p:cNvPicPr>
            <a:picLocks/>
          </p:cNvPicPr>
          <p:nvPr>
            <p:custDataLst>
              <p:tags r:id="rId6"/>
            </p:custDataLst>
          </p:nvPr>
        </p:nvPicPr>
        <p:blipFill>
          <a:blip r:embed="rId10"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16641631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strike="noStrike" kern="0" cap="none" normalizeH="0" baseline="0" dirty="0" err="1" smtClean="0">
                <a:ln>
                  <a:noFill/>
                </a:ln>
                <a:effectLst/>
                <a:uLnTx/>
                <a:uFillTx/>
              </a:rPr>
              <a:t>Introduction</a:t>
            </a:r>
            <a:r>
              <a:rPr kumimoji="0" lang="hu-HU" sz="2800" b="0" strike="noStrike" kern="0" cap="none" normalizeH="0" baseline="0" dirty="0" smtClean="0">
                <a:ln>
                  <a:noFill/>
                </a:ln>
                <a:effectLst/>
                <a:uLnTx/>
                <a:uFillTx/>
              </a:rPr>
              <a:t> </a:t>
            </a:r>
            <a:r>
              <a:rPr kumimoji="0" lang="hu-HU" sz="2800" b="0" strike="noStrike" kern="0" cap="none" normalizeH="0" baseline="0" dirty="0" err="1" smtClean="0">
                <a:ln>
                  <a:noFill/>
                </a:ln>
                <a:effectLst/>
                <a:uLnTx/>
                <a:uFillTx/>
              </a:rPr>
              <a:t>to</a:t>
            </a:r>
            <a:r>
              <a:rPr kumimoji="0" lang="hu-HU" sz="2800" b="0" strike="noStrike" kern="0" cap="none" normalizeH="0" baseline="0" dirty="0" smtClean="0">
                <a:ln>
                  <a:noFill/>
                </a:ln>
                <a:effectLst/>
                <a:uLnTx/>
                <a:uFillTx/>
              </a:rPr>
              <a:t> </a:t>
            </a:r>
            <a:r>
              <a:rPr kumimoji="0" lang="hu-HU" sz="2800" b="0" strike="noStrike" kern="0" cap="none" normalizeH="0" baseline="0" dirty="0" err="1" smtClean="0">
                <a:ln>
                  <a:noFill/>
                </a:ln>
                <a:effectLst/>
                <a:uLnTx/>
                <a:uFillTx/>
              </a:rPr>
              <a:t>Integrity</a:t>
            </a:r>
            <a:endParaRPr kumimoji="0" lang="en-US" sz="2800" b="0" strike="noStrike" kern="0" cap="none" normalizeH="0" baseline="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3</a:t>
            </a: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Integrity</a:t>
            </a:r>
            <a:r>
              <a:rPr lang="hu-HU" sz="2800" dirty="0" smtClean="0">
                <a:solidFill>
                  <a:srgbClr val="A80163"/>
                </a:solidFill>
              </a:rPr>
              <a:t> –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aim</a:t>
            </a:r>
            <a:r>
              <a:rPr lang="hu-HU" sz="2800" dirty="0" smtClean="0">
                <a:solidFill>
                  <a:srgbClr val="A80163"/>
                </a:solidFill>
              </a:rPr>
              <a:t> of </a:t>
            </a:r>
            <a:r>
              <a:rPr lang="hu-HU" sz="2800" dirty="0" err="1" smtClean="0">
                <a:solidFill>
                  <a:srgbClr val="A80163"/>
                </a:solidFill>
              </a:rPr>
              <a:t>the</a:t>
            </a:r>
            <a:r>
              <a:rPr lang="hu-HU" sz="2800" dirty="0" smtClean="0">
                <a:solidFill>
                  <a:srgbClr val="A80163"/>
                </a:solidFill>
              </a:rPr>
              <a:t> EGNOS </a:t>
            </a:r>
            <a:r>
              <a:rPr lang="hu-HU" sz="2800" dirty="0" err="1" smtClean="0">
                <a:solidFill>
                  <a:srgbClr val="A80163"/>
                </a:solidFill>
              </a:rPr>
              <a:t>analyzis</a:t>
            </a:r>
            <a:endParaRPr lang="en-US" sz="2800" dirty="0">
              <a:solidFill>
                <a:srgbClr val="A80163"/>
              </a:solidFill>
            </a:endParaRPr>
          </a:p>
        </p:txBody>
      </p:sp>
      <p:sp>
        <p:nvSpPr>
          <p:cNvPr id="10" name="Rectangle 9"/>
          <p:cNvSpPr/>
          <p:nvPr>
            <p:custDataLst>
              <p:tags r:id="rId9"/>
            </p:custDataLst>
          </p:nvPr>
        </p:nvSpPr>
        <p:spPr>
          <a:xfrm>
            <a:off x="2958102" y="2221012"/>
            <a:ext cx="5483225" cy="2031325"/>
          </a:xfrm>
          <a:prstGeom prst="rect">
            <a:avLst/>
          </a:prstGeom>
        </p:spPr>
        <p:txBody>
          <a:bodyPr>
            <a:spAutoFit/>
          </a:bodyPr>
          <a:lstStyle/>
          <a:p>
            <a:r>
              <a:rPr lang="hu-HU" dirty="0" smtClean="0"/>
              <a:t>„</a:t>
            </a:r>
            <a:r>
              <a:rPr lang="en-US" dirty="0" smtClean="0"/>
              <a:t>Integrity </a:t>
            </a:r>
            <a:r>
              <a:rPr lang="en-US" dirty="0"/>
              <a:t>is the measure of the trust that can be placed in the correctness of the information supplied by a navigation system. Integrity includes the ability of the system to provide timely warnings to users when the system should not be used for </a:t>
            </a:r>
            <a:r>
              <a:rPr lang="en-US" dirty="0" smtClean="0"/>
              <a:t>navigation</a:t>
            </a:r>
            <a:r>
              <a:rPr lang="hu-HU" dirty="0" smtClean="0"/>
              <a:t>” - </a:t>
            </a:r>
            <a:r>
              <a:rPr lang="en-US" i="1" dirty="0"/>
              <a:t>This definition was adapted from </a:t>
            </a:r>
            <a:r>
              <a:rPr lang="en-US" i="1" dirty="0" smtClean="0"/>
              <a:t>the</a:t>
            </a:r>
            <a:r>
              <a:rPr lang="hu-HU" i="1" dirty="0" smtClean="0"/>
              <a:t> 2008 US </a:t>
            </a:r>
            <a:r>
              <a:rPr lang="hu-HU" i="1" dirty="0" err="1" smtClean="0"/>
              <a:t>Federal</a:t>
            </a:r>
            <a:r>
              <a:rPr lang="hu-HU" i="1" dirty="0" smtClean="0"/>
              <a:t> </a:t>
            </a:r>
            <a:r>
              <a:rPr lang="hu-HU" i="1" dirty="0" err="1" smtClean="0"/>
              <a:t>Navigation</a:t>
            </a:r>
            <a:r>
              <a:rPr lang="hu-HU" i="1" dirty="0" smtClean="0"/>
              <a:t> </a:t>
            </a:r>
            <a:r>
              <a:rPr lang="hu-HU" i="1" dirty="0" err="1" smtClean="0"/>
              <a:t>Plan</a:t>
            </a:r>
            <a:r>
              <a:rPr lang="hu-HU" i="1" dirty="0" smtClean="0"/>
              <a:t> - </a:t>
            </a:r>
            <a:r>
              <a:rPr lang="hu-HU" i="1" dirty="0" err="1" smtClean="0"/>
              <a:t>Navipedia</a:t>
            </a:r>
            <a:endParaRPr lang="en-US" i="1" dirty="0"/>
          </a:p>
        </p:txBody>
      </p:sp>
    </p:spTree>
    <p:custDataLst>
      <p:tags r:id="rId1"/>
    </p:custDataLst>
    <p:extLst>
      <p:ext uri="{BB962C8B-B14F-4D97-AF65-F5344CB8AC3E}">
        <p14:creationId xmlns:p14="http://schemas.microsoft.com/office/powerpoint/2010/main" val="31016429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5330651" y="842010"/>
            <a:ext cx="5200575" cy="4660259"/>
            <a:chOff x="3520901" y="1001992"/>
            <a:chExt cx="5200575" cy="4660259"/>
          </a:xfrm>
        </p:grpSpPr>
        <p:pic>
          <p:nvPicPr>
            <p:cNvPr id="19" name="Picture 18"/>
            <p:cNvPicPr>
              <a:picLocks noChangeAspect="1"/>
            </p:cNvPicPr>
            <p:nvPr>
              <p:custDataLst>
                <p:tags r:id="rId10"/>
              </p:custDataLst>
            </p:nvPr>
          </p:nvPicPr>
          <p:blipFill>
            <a:blip r:embed="rId17"/>
            <a:stretch>
              <a:fillRect/>
            </a:stretch>
          </p:blipFill>
          <p:spPr>
            <a:xfrm>
              <a:off x="3950669" y="1001992"/>
              <a:ext cx="4770807" cy="4461633"/>
            </a:xfrm>
            <a:prstGeom prst="rect">
              <a:avLst/>
            </a:prstGeom>
          </p:spPr>
        </p:pic>
        <p:cxnSp>
          <p:nvCxnSpPr>
            <p:cNvPr id="20" name="Straight Arrow Connector 19"/>
            <p:cNvCxnSpPr/>
            <p:nvPr>
              <p:custDataLst>
                <p:tags r:id="rId11"/>
              </p:custDataLst>
            </p:nvPr>
          </p:nvCxnSpPr>
          <p:spPr>
            <a:xfrm flipV="1">
              <a:off x="4010324" y="1206319"/>
              <a:ext cx="0" cy="410493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custDataLst>
                <p:tags r:id="rId12"/>
              </p:custDataLst>
            </p:nvPr>
          </p:nvCxnSpPr>
          <p:spPr>
            <a:xfrm rot="5400000" flipV="1">
              <a:off x="6429177" y="3258788"/>
              <a:ext cx="0" cy="410493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custDataLst>
                <p:tags r:id="rId13"/>
              </p:custDataLst>
            </p:nvPr>
          </p:nvSpPr>
          <p:spPr>
            <a:xfrm rot="16200000">
              <a:off x="2844245" y="2763936"/>
              <a:ext cx="1783080" cy="42976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2400" b="0" i="0" u="none" strike="noStrike" kern="0" cap="none" spc="0" normalizeH="0" baseline="0" noProof="0" dirty="0" err="1" smtClean="0">
                  <a:ln>
                    <a:noFill/>
                  </a:ln>
                  <a:solidFill>
                    <a:srgbClr val="000000"/>
                  </a:solidFill>
                  <a:effectLst/>
                  <a:uLnTx/>
                  <a:uFillTx/>
                </a:rPr>
                <a:t>Precision</a:t>
              </a:r>
              <a:endParaRPr kumimoji="0" lang="en-US" sz="2400" b="0" i="0" u="none" strike="noStrike" kern="0" cap="none" spc="0" normalizeH="0" baseline="0" noProof="0" dirty="0" err="1" smtClean="0">
                <a:ln>
                  <a:noFill/>
                </a:ln>
                <a:solidFill>
                  <a:srgbClr val="000000"/>
                </a:solidFill>
                <a:effectLst/>
                <a:uLnTx/>
                <a:uFillTx/>
              </a:endParaRPr>
            </a:p>
          </p:txBody>
        </p:sp>
        <p:sp>
          <p:nvSpPr>
            <p:cNvPr id="23" name="TextBox 22"/>
            <p:cNvSpPr txBox="1"/>
            <p:nvPr>
              <p:custDataLst>
                <p:tags r:id="rId14"/>
              </p:custDataLst>
            </p:nvPr>
          </p:nvSpPr>
          <p:spPr>
            <a:xfrm rot="10800000" flipH="1" flipV="1">
              <a:off x="6104832" y="5333654"/>
              <a:ext cx="1783080" cy="328597"/>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2400" b="0" i="0" u="none" strike="noStrike" kern="0" cap="none" spc="0" normalizeH="0" baseline="0" noProof="0" dirty="0" err="1" smtClean="0">
                  <a:ln>
                    <a:noFill/>
                  </a:ln>
                  <a:solidFill>
                    <a:srgbClr val="000000"/>
                  </a:solidFill>
                  <a:effectLst/>
                  <a:uLnTx/>
                  <a:uFillTx/>
                </a:rPr>
                <a:t>Accuracy</a:t>
              </a:r>
              <a:endParaRPr kumimoji="0" lang="en-US" sz="2400" b="0" i="0" u="none" strike="noStrike" kern="0" cap="none" spc="0" normalizeH="0" baseline="0" noProof="0" dirty="0" err="1" smtClean="0">
                <a:ln>
                  <a:noFill/>
                </a:ln>
                <a:solidFill>
                  <a:srgbClr val="000000"/>
                </a:solidFill>
                <a:effectLst/>
                <a:uLnTx/>
                <a:uFillTx/>
              </a:endParaRPr>
            </a:p>
          </p:txBody>
        </p:sp>
      </p:grpSp>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strike="noStrike" kern="0" cap="none" normalizeH="0" baseline="0" dirty="0" err="1" smtClean="0">
                <a:ln>
                  <a:noFill/>
                </a:ln>
                <a:effectLst/>
                <a:uLnTx/>
                <a:uFillTx/>
              </a:rPr>
              <a:t>Introduction</a:t>
            </a:r>
            <a:endParaRPr kumimoji="0" lang="en-US" sz="2800" b="0" strike="noStrike" kern="0" cap="none" normalizeH="0" baseline="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4</a:t>
            </a: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Definition</a:t>
            </a:r>
            <a:r>
              <a:rPr lang="hu-HU" sz="2800" dirty="0" smtClean="0">
                <a:solidFill>
                  <a:srgbClr val="A80163"/>
                </a:solidFill>
              </a:rPr>
              <a:t> of </a:t>
            </a:r>
            <a:r>
              <a:rPr lang="hu-HU" sz="2800" dirty="0" err="1" smtClean="0">
                <a:solidFill>
                  <a:srgbClr val="A80163"/>
                </a:solidFill>
              </a:rPr>
              <a:t>performace</a:t>
            </a:r>
            <a:r>
              <a:rPr lang="hu-HU" sz="2800" dirty="0" smtClean="0">
                <a:solidFill>
                  <a:srgbClr val="A80163"/>
                </a:solidFill>
              </a:rPr>
              <a:t> </a:t>
            </a:r>
            <a:r>
              <a:rPr lang="hu-HU" sz="2800" dirty="0" err="1" smtClean="0">
                <a:solidFill>
                  <a:srgbClr val="A80163"/>
                </a:solidFill>
              </a:rPr>
              <a:t>key</a:t>
            </a:r>
            <a:r>
              <a:rPr lang="hu-HU" sz="2800" dirty="0" smtClean="0">
                <a:solidFill>
                  <a:srgbClr val="A80163"/>
                </a:solidFill>
              </a:rPr>
              <a:t> </a:t>
            </a:r>
            <a:r>
              <a:rPr lang="hu-HU" sz="2800" dirty="0" err="1" smtClean="0">
                <a:solidFill>
                  <a:srgbClr val="A80163"/>
                </a:solidFill>
              </a:rPr>
              <a:t>parameter</a:t>
            </a:r>
            <a:endParaRPr lang="en-US" sz="2800" dirty="0">
              <a:solidFill>
                <a:srgbClr val="A80163"/>
              </a:solidFill>
            </a:endParaRPr>
          </a:p>
        </p:txBody>
      </p:sp>
      <p:sp>
        <p:nvSpPr>
          <p:cNvPr id="11" name="Rechteck 1"/>
          <p:cNvSpPr/>
          <p:nvPr>
            <p:custDataLst>
              <p:tags r:id="rId9"/>
            </p:custDataLst>
          </p:nvPr>
        </p:nvSpPr>
        <p:spPr>
          <a:xfrm>
            <a:off x="259080" y="1129924"/>
            <a:ext cx="4995471" cy="3539430"/>
          </a:xfrm>
          <a:prstGeom prst="rect">
            <a:avLst/>
          </a:prstGeom>
        </p:spPr>
        <p:txBody>
          <a:bodyPr wrap="square">
            <a:spAutoFit/>
          </a:bodyPr>
          <a:lstStyle/>
          <a:p>
            <a:r>
              <a:rPr lang="en-US" sz="1600" b="1" kern="0" dirty="0">
                <a:solidFill>
                  <a:schemeClr val="accent1"/>
                </a:solidFill>
              </a:rPr>
              <a:t>Accuracy</a:t>
            </a:r>
            <a:r>
              <a:rPr lang="en-US" sz="1600" kern="0" dirty="0">
                <a:solidFill>
                  <a:srgbClr val="000000"/>
                </a:solidFill>
              </a:rPr>
              <a:t>: </a:t>
            </a:r>
            <a:r>
              <a:rPr lang="en-US" sz="1600" kern="0" dirty="0" smtClean="0">
                <a:solidFill>
                  <a:srgbClr val="000000"/>
                </a:solidFill>
              </a:rPr>
              <a:t>Measure </a:t>
            </a:r>
            <a:r>
              <a:rPr lang="en-US" sz="1600" kern="0" dirty="0">
                <a:solidFill>
                  <a:srgbClr val="000000"/>
                </a:solidFill>
              </a:rPr>
              <a:t>of navigation output </a:t>
            </a:r>
            <a:r>
              <a:rPr lang="en-US" sz="1600" b="1" i="1" kern="0" dirty="0"/>
              <a:t>deviating from truth</a:t>
            </a:r>
            <a:r>
              <a:rPr lang="en-US" sz="1600" kern="0" dirty="0" smtClean="0">
                <a:solidFill>
                  <a:srgbClr val="000000"/>
                </a:solidFill>
              </a:rPr>
              <a:t>.</a:t>
            </a:r>
            <a:endParaRPr lang="en-US" sz="1600" kern="0" dirty="0">
              <a:solidFill>
                <a:srgbClr val="000000"/>
              </a:solidFill>
            </a:endParaRPr>
          </a:p>
          <a:p>
            <a:r>
              <a:rPr lang="en-US" sz="1600" b="1" kern="0" dirty="0">
                <a:solidFill>
                  <a:schemeClr val="accent1"/>
                </a:solidFill>
              </a:rPr>
              <a:t>Integrity</a:t>
            </a:r>
            <a:r>
              <a:rPr lang="en-US" sz="1600" kern="0" dirty="0">
                <a:solidFill>
                  <a:srgbClr val="000000"/>
                </a:solidFill>
              </a:rPr>
              <a:t>: </a:t>
            </a:r>
            <a:r>
              <a:rPr lang="en-US" sz="1600" kern="0" dirty="0" smtClean="0">
                <a:solidFill>
                  <a:srgbClr val="000000"/>
                </a:solidFill>
              </a:rPr>
              <a:t>Ability </a:t>
            </a:r>
            <a:r>
              <a:rPr lang="en-US" sz="1600" kern="0" dirty="0">
                <a:solidFill>
                  <a:srgbClr val="000000"/>
                </a:solidFill>
              </a:rPr>
              <a:t>of a system to </a:t>
            </a:r>
            <a:r>
              <a:rPr lang="en-US" sz="1600" b="1" i="1" kern="0" dirty="0"/>
              <a:t>provide timely warnings </a:t>
            </a:r>
            <a:r>
              <a:rPr lang="en-US" sz="1600" kern="0" dirty="0">
                <a:solidFill>
                  <a:srgbClr val="000000"/>
                </a:solidFill>
              </a:rPr>
              <a:t>when the system should not be </a:t>
            </a:r>
            <a:r>
              <a:rPr lang="en-US" sz="1600" kern="0" dirty="0" smtClean="0">
                <a:solidFill>
                  <a:srgbClr val="000000"/>
                </a:solidFill>
              </a:rPr>
              <a:t>used </a:t>
            </a:r>
            <a:r>
              <a:rPr lang="en-US" sz="1600" kern="0" dirty="0">
                <a:solidFill>
                  <a:srgbClr val="000000"/>
                </a:solidFill>
              </a:rPr>
              <a:t>for </a:t>
            </a:r>
            <a:r>
              <a:rPr lang="en-US" sz="1600" kern="0" dirty="0" smtClean="0">
                <a:solidFill>
                  <a:srgbClr val="000000"/>
                </a:solidFill>
              </a:rPr>
              <a:t>navigation</a:t>
            </a:r>
            <a:r>
              <a:rPr lang="en-US" sz="1600" kern="0" dirty="0">
                <a:solidFill>
                  <a:srgbClr val="000000"/>
                </a:solidFill>
              </a:rPr>
              <a:t>. Integrity risk is the probability of an undetected, threatening </a:t>
            </a:r>
            <a:r>
              <a:rPr lang="en-US" sz="1600" kern="0" dirty="0" smtClean="0">
                <a:solidFill>
                  <a:srgbClr val="000000"/>
                </a:solidFill>
              </a:rPr>
              <a:t>navigation </a:t>
            </a:r>
            <a:r>
              <a:rPr lang="en-US" sz="1600" kern="0" dirty="0">
                <a:solidFill>
                  <a:srgbClr val="000000"/>
                </a:solidFill>
              </a:rPr>
              <a:t>system problem</a:t>
            </a:r>
            <a:r>
              <a:rPr lang="en-US" sz="1600" kern="0" dirty="0" smtClean="0">
                <a:solidFill>
                  <a:srgbClr val="000000"/>
                </a:solidFill>
              </a:rPr>
              <a:t>.</a:t>
            </a:r>
            <a:endParaRPr lang="en-US" sz="1600" kern="0" dirty="0">
              <a:solidFill>
                <a:srgbClr val="000000"/>
              </a:solidFill>
            </a:endParaRPr>
          </a:p>
          <a:p>
            <a:r>
              <a:rPr lang="en-US" sz="1600" b="1" kern="0" dirty="0" smtClean="0">
                <a:solidFill>
                  <a:schemeClr val="accent1"/>
                </a:solidFill>
              </a:rPr>
              <a:t>Availability</a:t>
            </a:r>
            <a:r>
              <a:rPr lang="en-US" sz="1600" kern="0" dirty="0" smtClean="0">
                <a:solidFill>
                  <a:srgbClr val="000000"/>
                </a:solidFill>
              </a:rPr>
              <a:t>:</a:t>
            </a:r>
            <a:r>
              <a:rPr lang="hu-HU" sz="1600" kern="0" dirty="0" smtClean="0">
                <a:solidFill>
                  <a:srgbClr val="000000"/>
                </a:solidFill>
              </a:rPr>
              <a:t> </a:t>
            </a:r>
            <a:r>
              <a:rPr lang="en-US" sz="1600" kern="0" dirty="0" smtClean="0">
                <a:solidFill>
                  <a:srgbClr val="000000"/>
                </a:solidFill>
              </a:rPr>
              <a:t>Fraction </a:t>
            </a:r>
            <a:r>
              <a:rPr lang="en-US" sz="1600" kern="0" dirty="0">
                <a:solidFill>
                  <a:srgbClr val="000000"/>
                </a:solidFill>
              </a:rPr>
              <a:t>of time navigation system is </a:t>
            </a:r>
            <a:r>
              <a:rPr lang="en-US" sz="1600" b="1" i="1" kern="0" dirty="0"/>
              <a:t>usable as determined by compliance with accuracy, integrity and continuity requirements</a:t>
            </a:r>
            <a:r>
              <a:rPr lang="en-US" sz="1600" kern="0" dirty="0" smtClean="0">
                <a:solidFill>
                  <a:srgbClr val="000000"/>
                </a:solidFill>
              </a:rPr>
              <a:t>.</a:t>
            </a:r>
            <a:endParaRPr lang="en-US" sz="1600" kern="0" dirty="0">
              <a:solidFill>
                <a:srgbClr val="000000"/>
              </a:solidFill>
            </a:endParaRPr>
          </a:p>
          <a:p>
            <a:pPr algn="just"/>
            <a:r>
              <a:rPr lang="en-US" sz="1600" b="1" kern="0" dirty="0" smtClean="0">
                <a:solidFill>
                  <a:schemeClr val="accent1"/>
                </a:solidFill>
              </a:rPr>
              <a:t>Continuity</a:t>
            </a:r>
            <a:r>
              <a:rPr lang="en-US" sz="1600" kern="0" dirty="0" smtClean="0">
                <a:solidFill>
                  <a:srgbClr val="000000"/>
                </a:solidFill>
              </a:rPr>
              <a:t>:</a:t>
            </a:r>
            <a:r>
              <a:rPr lang="hu-HU" sz="1600" kern="0" dirty="0" smtClean="0">
                <a:solidFill>
                  <a:srgbClr val="000000"/>
                </a:solidFill>
              </a:rPr>
              <a:t> </a:t>
            </a:r>
            <a:r>
              <a:rPr lang="en-US" sz="1600" kern="0" dirty="0" smtClean="0">
                <a:solidFill>
                  <a:srgbClr val="000000"/>
                </a:solidFill>
              </a:rPr>
              <a:t>Likelihood </a:t>
            </a:r>
            <a:r>
              <a:rPr lang="en-US" sz="1600" kern="0" dirty="0">
                <a:solidFill>
                  <a:srgbClr val="000000"/>
                </a:solidFill>
              </a:rPr>
              <a:t>that the navigation </a:t>
            </a:r>
            <a:r>
              <a:rPr lang="en-US" sz="1600" b="1" i="1" kern="0" dirty="0"/>
              <a:t>supports accuracy and integrity requirements for the duration</a:t>
            </a:r>
            <a:r>
              <a:rPr lang="hu-HU" sz="1600" b="1" i="1" kern="0" dirty="0"/>
              <a:t> </a:t>
            </a:r>
            <a:r>
              <a:rPr lang="en-US" sz="1600" b="1" i="1" kern="0" dirty="0"/>
              <a:t>of intended operation</a:t>
            </a:r>
            <a:r>
              <a:rPr lang="en-US" sz="1600" kern="0" dirty="0">
                <a:solidFill>
                  <a:srgbClr val="000000"/>
                </a:solidFill>
              </a:rPr>
              <a:t>. Continuity risk is the probability of a </a:t>
            </a:r>
            <a:r>
              <a:rPr lang="en-US" sz="1600" kern="0" dirty="0" smtClean="0">
                <a:solidFill>
                  <a:srgbClr val="000000"/>
                </a:solidFill>
              </a:rPr>
              <a:t>detected </a:t>
            </a:r>
            <a:r>
              <a:rPr lang="en-US" sz="1600" kern="0" dirty="0">
                <a:solidFill>
                  <a:srgbClr val="000000"/>
                </a:solidFill>
              </a:rPr>
              <a:t>but unscheduled navigation interruption after initiation of an operation.</a:t>
            </a:r>
          </a:p>
        </p:txBody>
      </p:sp>
    </p:spTree>
    <p:custDataLst>
      <p:tags r:id="rId1"/>
    </p:custDataLst>
    <p:extLst>
      <p:ext uri="{BB962C8B-B14F-4D97-AF65-F5344CB8AC3E}">
        <p14:creationId xmlns:p14="http://schemas.microsoft.com/office/powerpoint/2010/main" val="10842704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custDataLst>
              <p:tags r:id="rId2"/>
            </p:custDataLst>
          </p:nvPr>
        </p:nvPicPr>
        <p:blipFill>
          <a:blip r:embed="rId19"/>
          <a:stretch>
            <a:fillRect/>
          </a:stretch>
        </p:blipFill>
        <p:spPr>
          <a:xfrm>
            <a:off x="2917138" y="1488421"/>
            <a:ext cx="8052487" cy="3797902"/>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Introduction</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System performance</a:t>
            </a:r>
            <a:endParaRPr lang="en-US" sz="2800" dirty="0">
              <a:solidFill>
                <a:srgbClr val="A80163"/>
              </a:solidFill>
            </a:endParaRPr>
          </a:p>
        </p:txBody>
      </p:sp>
      <p:sp>
        <p:nvSpPr>
          <p:cNvPr id="10" name="Textfeld 4"/>
          <p:cNvSpPr txBox="1"/>
          <p:nvPr>
            <p:custDataLst>
              <p:tags r:id="rId10"/>
            </p:custDataLst>
          </p:nvPr>
        </p:nvSpPr>
        <p:spPr>
          <a:xfrm>
            <a:off x="314005" y="1167626"/>
            <a:ext cx="4390999" cy="569907"/>
          </a:xfrm>
          <a:prstGeom prst="rect">
            <a:avLst/>
          </a:prstGeom>
          <a:noFill/>
        </p:spPr>
        <p:txBody>
          <a:bodyPr wrap="square" lIns="0" tIns="0" rIns="0" bIns="0" rtlCol="0">
            <a:noAutofit/>
          </a:bodyPr>
          <a:lstStyle/>
          <a:p>
            <a:pPr marL="285750" indent="-285750">
              <a:buFont typeface="Wingdings" panose="05000000000000000000" pitchFamily="2" charset="2"/>
              <a:buChar char="§"/>
            </a:pPr>
            <a:r>
              <a:rPr lang="de-DE" sz="1400" kern="0" dirty="0" smtClean="0"/>
              <a:t>System </a:t>
            </a:r>
            <a:r>
              <a:rPr lang="de-DE" sz="1400" kern="0" dirty="0" err="1" smtClean="0"/>
              <a:t>performance</a:t>
            </a:r>
            <a:r>
              <a:rPr lang="de-DE" sz="1400" kern="0" dirty="0" smtClean="0"/>
              <a:t>:</a:t>
            </a:r>
          </a:p>
          <a:p>
            <a:r>
              <a:rPr lang="de-DE" sz="1300" b="1" kern="0" dirty="0" smtClean="0">
                <a:solidFill>
                  <a:schemeClr val="accent3">
                    <a:lumMod val="75000"/>
                  </a:schemeClr>
                </a:solidFill>
              </a:rPr>
              <a:t>      </a:t>
            </a:r>
            <a:r>
              <a:rPr lang="de-DE" sz="1400" b="1" kern="0" dirty="0" err="1" smtClean="0">
                <a:solidFill>
                  <a:schemeClr val="accent3">
                    <a:lumMod val="75000"/>
                  </a:schemeClr>
                </a:solidFill>
              </a:rPr>
              <a:t>Accuracy</a:t>
            </a:r>
            <a:r>
              <a:rPr lang="de-DE" sz="1400" kern="0" dirty="0" smtClean="0">
                <a:solidFill>
                  <a:schemeClr val="accent3">
                    <a:lumMod val="75000"/>
                  </a:schemeClr>
                </a:solidFill>
              </a:rPr>
              <a:t>, </a:t>
            </a:r>
            <a:r>
              <a:rPr lang="de-DE" sz="1400" b="1" kern="0" dirty="0" err="1" smtClean="0">
                <a:solidFill>
                  <a:schemeClr val="accent3">
                    <a:lumMod val="75000"/>
                  </a:schemeClr>
                </a:solidFill>
              </a:rPr>
              <a:t>Integrity</a:t>
            </a:r>
            <a:r>
              <a:rPr lang="de-DE" sz="1400" kern="0" dirty="0" smtClean="0">
                <a:solidFill>
                  <a:schemeClr val="accent3">
                    <a:lumMod val="75000"/>
                  </a:schemeClr>
                </a:solidFill>
              </a:rPr>
              <a:t>, </a:t>
            </a:r>
            <a:r>
              <a:rPr lang="de-DE" sz="1400" b="1" kern="0" dirty="0" err="1" smtClean="0">
                <a:solidFill>
                  <a:schemeClr val="accent3">
                    <a:lumMod val="75000"/>
                  </a:schemeClr>
                </a:solidFill>
              </a:rPr>
              <a:t>Availability</a:t>
            </a:r>
            <a:r>
              <a:rPr lang="de-DE" sz="1400" kern="0" dirty="0" smtClean="0">
                <a:solidFill>
                  <a:schemeClr val="accent3">
                    <a:lumMod val="75000"/>
                  </a:schemeClr>
                </a:solidFill>
              </a:rPr>
              <a:t>, </a:t>
            </a:r>
            <a:r>
              <a:rPr lang="de-DE" sz="1400" b="1" kern="0" dirty="0" err="1" smtClean="0">
                <a:solidFill>
                  <a:schemeClr val="accent3">
                    <a:lumMod val="75000"/>
                  </a:schemeClr>
                </a:solidFill>
              </a:rPr>
              <a:t>Continuity</a:t>
            </a:r>
            <a:endParaRPr lang="de-DE" sz="1400" b="1" kern="0" dirty="0" smtClean="0">
              <a:solidFill>
                <a:schemeClr val="accent3">
                  <a:lumMod val="75000"/>
                </a:schemeClr>
              </a:solidFill>
            </a:endParaRPr>
          </a:p>
          <a:p>
            <a:pPr marL="285750" indent="-285750">
              <a:buFont typeface="Wingdings" panose="05000000000000000000" pitchFamily="2" charset="2"/>
              <a:buChar char="§"/>
            </a:pPr>
            <a:endParaRPr lang="de-DE" sz="1300" kern="0" dirty="0"/>
          </a:p>
        </p:txBody>
      </p:sp>
      <p:pic>
        <p:nvPicPr>
          <p:cNvPr id="11" name="Grafik 19"/>
          <p:cNvPicPr>
            <a:picLocks noChangeAspect="1"/>
          </p:cNvPicPr>
          <p:nvPr>
            <p:custDataLst>
              <p:tags r:id="rId11"/>
            </p:custDataLst>
          </p:nvPr>
        </p:nvPicPr>
        <p:blipFill rotWithShape="1">
          <a:blip r:embed="rId20"/>
          <a:srcRect l="8586" t="16267" r="11564" b="15882"/>
          <a:stretch/>
        </p:blipFill>
        <p:spPr>
          <a:xfrm>
            <a:off x="765341" y="1868839"/>
            <a:ext cx="2254711" cy="12293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Textfeld 20"/>
          <p:cNvSpPr txBox="1"/>
          <p:nvPr>
            <p:custDataLst>
              <p:tags r:id="rId12"/>
            </p:custDataLst>
          </p:nvPr>
        </p:nvSpPr>
        <p:spPr>
          <a:xfrm>
            <a:off x="865116" y="3098144"/>
            <a:ext cx="914400" cy="91440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b="0" i="0" u="none" strike="noStrike" kern="0" cap="none" spc="0" normalizeH="0" baseline="0" noProof="0" dirty="0" smtClean="0">
                <a:ln>
                  <a:noFill/>
                </a:ln>
                <a:solidFill>
                  <a:srgbClr val="000000"/>
                </a:solidFill>
                <a:effectLst/>
                <a:uLnTx/>
                <a:uFillTx/>
              </a:rPr>
              <a:t>High </a:t>
            </a:r>
            <a:r>
              <a:rPr kumimoji="0" lang="de-DE" sz="1200" b="0" i="0" u="none" strike="noStrike" kern="0" cap="none" spc="0" normalizeH="0" baseline="0" noProof="0" dirty="0" err="1" smtClean="0">
                <a:ln>
                  <a:noFill/>
                </a:ln>
                <a:solidFill>
                  <a:srgbClr val="000000"/>
                </a:solidFill>
                <a:effectLst/>
                <a:uLnTx/>
                <a:uFillTx/>
              </a:rPr>
              <a:t>accuracy</a:t>
            </a:r>
            <a:r>
              <a:rPr lang="de-DE" sz="1200" kern="0" dirty="0">
                <a:solidFill>
                  <a:srgbClr val="000000"/>
                </a:solidFill>
              </a:rPr>
              <a:t>,</a:t>
            </a:r>
            <a:r>
              <a:rPr kumimoji="0" lang="de-DE" sz="1200" b="0" i="0" u="none" strike="noStrike" kern="0" cap="none" spc="0" normalizeH="0" baseline="0" noProof="0" dirty="0" smtClean="0">
                <a:ln>
                  <a:noFill/>
                </a:ln>
                <a:solidFill>
                  <a:srgbClr val="000000"/>
                </a:solidFill>
                <a:effectLst/>
                <a:uLnTx/>
                <a:uFillTx/>
              </a:rPr>
              <a:t> </a:t>
            </a:r>
            <a:r>
              <a:rPr lang="de-DE" sz="1200" kern="0" dirty="0" err="1"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integrity</a:t>
            </a:r>
            <a:endParaRPr kumimoji="0" lang="de-DE" sz="1200" b="0" i="0" u="none" strike="noStrike" kern="0" cap="none" spc="0" normalizeH="0" baseline="0" noProof="0" dirty="0" smtClean="0">
              <a:ln>
                <a:noFill/>
              </a:ln>
              <a:solidFill>
                <a:srgbClr val="000000"/>
              </a:solidFill>
              <a:effectLst/>
              <a:uLnTx/>
              <a:uFillTx/>
            </a:endParaRPr>
          </a:p>
        </p:txBody>
      </p:sp>
      <p:grpSp>
        <p:nvGrpSpPr>
          <p:cNvPr id="13" name="Gruppieren 22"/>
          <p:cNvGrpSpPr/>
          <p:nvPr/>
        </p:nvGrpSpPr>
        <p:grpSpPr>
          <a:xfrm>
            <a:off x="593090" y="3387372"/>
            <a:ext cx="2393151" cy="1616900"/>
            <a:chOff x="5490327" y="1732779"/>
            <a:chExt cx="3738763" cy="2805131"/>
          </a:xfrm>
        </p:grpSpPr>
        <p:pic>
          <p:nvPicPr>
            <p:cNvPr id="14" name="Grafik 23"/>
            <p:cNvPicPr>
              <a:picLocks noChangeAspect="1"/>
            </p:cNvPicPr>
            <p:nvPr>
              <p:custDataLst>
                <p:tags r:id="rId14"/>
              </p:custDataLst>
            </p:nvPr>
          </p:nvPicPr>
          <p:blipFill rotWithShape="1">
            <a:blip r:embed="rId21"/>
            <a:srcRect l="20138" t="8188" r="8199" b="22988"/>
            <a:stretch/>
          </p:blipFill>
          <p:spPr>
            <a:xfrm>
              <a:off x="5759431" y="2393520"/>
              <a:ext cx="3469659" cy="21443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5" name="Gerade Verbindung mit Pfeil 24"/>
            <p:cNvCxnSpPr/>
            <p:nvPr>
              <p:custDataLst>
                <p:tags r:id="rId15"/>
              </p:custDataLst>
            </p:nvPr>
          </p:nvCxnSpPr>
          <p:spPr>
            <a:xfrm>
              <a:off x="7109138" y="2221722"/>
              <a:ext cx="263167" cy="398513"/>
            </a:xfrm>
            <a:prstGeom prst="straightConnector1">
              <a:avLst/>
            </a:prstGeom>
            <a:ln w="53975">
              <a:solidFill>
                <a:srgbClr val="0070C0"/>
              </a:solidFill>
              <a:tailEnd type="triangle"/>
            </a:ln>
          </p:spPr>
          <p:style>
            <a:lnRef idx="3">
              <a:schemeClr val="accent4"/>
            </a:lnRef>
            <a:fillRef idx="0">
              <a:schemeClr val="accent4"/>
            </a:fillRef>
            <a:effectRef idx="2">
              <a:schemeClr val="accent4"/>
            </a:effectRef>
            <a:fontRef idx="minor">
              <a:schemeClr val="tx1"/>
            </a:fontRef>
          </p:style>
        </p:cxnSp>
        <p:sp>
          <p:nvSpPr>
            <p:cNvPr id="16" name="Textfeld 25"/>
            <p:cNvSpPr txBox="1"/>
            <p:nvPr>
              <p:custDataLst>
                <p:tags r:id="rId16"/>
              </p:custDataLst>
            </p:nvPr>
          </p:nvSpPr>
          <p:spPr>
            <a:xfrm>
              <a:off x="5490327" y="1732779"/>
              <a:ext cx="3640160" cy="914399"/>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i="0" u="none" strike="noStrike" kern="0" cap="none" spc="0" normalizeH="0" baseline="0" noProof="0" dirty="0" err="1" smtClean="0">
                  <a:ln>
                    <a:noFill/>
                  </a:ln>
                  <a:solidFill>
                    <a:schemeClr val="accent1"/>
                  </a:solidFill>
                  <a:effectLst/>
                  <a:uLnTx/>
                  <a:uFillTx/>
                </a:rPr>
                <a:t>Integrity</a:t>
              </a:r>
              <a:r>
                <a:rPr kumimoji="0" lang="de-DE" sz="1200" i="0" u="none" strike="noStrike" kern="0" cap="none" spc="0" normalizeH="0" noProof="0" dirty="0" smtClean="0">
                  <a:ln>
                    <a:noFill/>
                  </a:ln>
                  <a:solidFill>
                    <a:schemeClr val="accent1"/>
                  </a:solidFill>
                  <a:effectLst/>
                  <a:uLnTx/>
                  <a:uFillTx/>
                </a:rPr>
                <a:t> </a:t>
              </a:r>
              <a:r>
                <a:rPr kumimoji="0" lang="de-DE" sz="1200" i="0" u="none" strike="noStrike" kern="0" cap="none" spc="0" normalizeH="0" noProof="0" dirty="0" err="1" smtClean="0">
                  <a:ln>
                    <a:noFill/>
                  </a:ln>
                  <a:solidFill>
                    <a:schemeClr val="accent1"/>
                  </a:solidFill>
                  <a:effectLst/>
                  <a:uLnTx/>
                  <a:uFillTx/>
                </a:rPr>
                <a:t>monitoring</a:t>
              </a:r>
              <a:r>
                <a:rPr kumimoji="0" lang="de-DE" sz="1200" i="0" u="none" strike="noStrike" kern="0" cap="none" spc="0" normalizeH="0" noProof="0" dirty="0" smtClean="0">
                  <a:ln>
                    <a:noFill/>
                  </a:ln>
                  <a:solidFill>
                    <a:schemeClr val="accent1"/>
                  </a:solidFill>
                  <a:effectLst/>
                  <a:uLnTx/>
                  <a:uFillTx/>
                </a:rPr>
                <a:t>/</a:t>
              </a:r>
              <a:r>
                <a:rPr kumimoji="0" lang="de-DE" sz="1200" i="0" u="none" strike="noStrike" kern="0" cap="none" spc="0" normalizeH="0" noProof="0" dirty="0" err="1" smtClean="0">
                  <a:ln>
                    <a:noFill/>
                  </a:ln>
                  <a:solidFill>
                    <a:schemeClr val="accent1"/>
                  </a:solidFill>
                  <a:effectLst/>
                  <a:uLnTx/>
                  <a:uFillTx/>
                </a:rPr>
                <a:t>mechanisms</a:t>
              </a:r>
              <a:endParaRPr kumimoji="0" lang="de-DE" sz="1200" i="0" u="none" strike="noStrike" kern="0" cap="none" spc="0" normalizeH="0" baseline="0" noProof="0" dirty="0" smtClean="0">
                <a:ln>
                  <a:noFill/>
                </a:ln>
                <a:solidFill>
                  <a:schemeClr val="accent1"/>
                </a:solidFill>
                <a:effectLst/>
                <a:uLnTx/>
                <a:uFillTx/>
              </a:endParaRPr>
            </a:p>
          </p:txBody>
        </p:sp>
      </p:grpSp>
      <p:sp>
        <p:nvSpPr>
          <p:cNvPr id="17" name="Textfeld 26"/>
          <p:cNvSpPr txBox="1"/>
          <p:nvPr>
            <p:custDataLst>
              <p:tags r:id="rId13"/>
            </p:custDataLst>
          </p:nvPr>
        </p:nvSpPr>
        <p:spPr>
          <a:xfrm>
            <a:off x="865115" y="5004272"/>
            <a:ext cx="2121125" cy="32385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lang="de-DE" sz="1200" kern="0" dirty="0"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accuracy</a:t>
            </a:r>
            <a:r>
              <a:rPr kumimoji="0" lang="de-DE" sz="1200" b="0" i="0" u="none" strike="noStrike" kern="0" cap="none" spc="0" normalizeH="0" baseline="0" noProof="0" dirty="0" smtClean="0">
                <a:ln>
                  <a:noFill/>
                </a:ln>
                <a:solidFill>
                  <a:srgbClr val="000000"/>
                </a:solidFill>
                <a:effectLst/>
                <a:uLnTx/>
                <a:uFillTx/>
              </a:rPr>
              <a:t>, high </a:t>
            </a:r>
            <a:r>
              <a:rPr kumimoji="0" lang="de-DE" sz="1200" b="0" i="0" u="none" strike="noStrike" kern="0" cap="none" spc="0" normalizeH="0" baseline="0" noProof="0" dirty="0" err="1" smtClean="0">
                <a:ln>
                  <a:noFill/>
                </a:ln>
                <a:solidFill>
                  <a:srgbClr val="000000"/>
                </a:solidFill>
                <a:effectLst/>
                <a:uLnTx/>
                <a:uFillTx/>
              </a:rPr>
              <a:t>integrity</a:t>
            </a:r>
            <a:r>
              <a:rPr kumimoji="0" lang="de-DE" sz="1200" b="0" i="0" u="none" strike="noStrike" kern="0" cap="none" spc="0" normalizeH="0" noProof="0" dirty="0" smtClean="0">
                <a:ln>
                  <a:noFill/>
                </a:ln>
                <a:solidFill>
                  <a:srgbClr val="000000"/>
                </a:solidFill>
                <a:effectLst/>
                <a:uLnTx/>
                <a:uFillTx/>
              </a:rPr>
              <a:t> </a:t>
            </a:r>
            <a:endParaRPr kumimoji="0" lang="de-DE" sz="1200" b="0" i="0" u="none" strike="noStrike" kern="0" cap="none" spc="0" normalizeH="0" baseline="0" noProof="0" dirty="0"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1721599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Introduction</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6</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Stanford diagram</a:t>
            </a:r>
            <a:endParaRPr lang="en-US" sz="2800" dirty="0">
              <a:solidFill>
                <a:srgbClr val="A80163"/>
              </a:solidFill>
            </a:endParaRPr>
          </a:p>
        </p:txBody>
      </p:sp>
      <p:sp>
        <p:nvSpPr>
          <p:cNvPr id="10" name="Textfeld 4"/>
          <p:cNvSpPr txBox="1"/>
          <p:nvPr>
            <p:custDataLst>
              <p:tags r:id="rId9"/>
            </p:custDataLst>
          </p:nvPr>
        </p:nvSpPr>
        <p:spPr>
          <a:xfrm>
            <a:off x="314005" y="1167626"/>
            <a:ext cx="4390999" cy="569907"/>
          </a:xfrm>
          <a:prstGeom prst="rect">
            <a:avLst/>
          </a:prstGeom>
          <a:noFill/>
        </p:spPr>
        <p:txBody>
          <a:bodyPr wrap="square" lIns="0" tIns="0" rIns="0" bIns="0" rtlCol="0">
            <a:noAutofit/>
          </a:bodyPr>
          <a:lstStyle/>
          <a:p>
            <a:pPr marL="285750" indent="-285750">
              <a:buFont typeface="Wingdings" panose="05000000000000000000" pitchFamily="2" charset="2"/>
              <a:buChar char="§"/>
            </a:pPr>
            <a:r>
              <a:rPr lang="de-DE" sz="1400" kern="0" dirty="0" smtClean="0"/>
              <a:t>System </a:t>
            </a:r>
            <a:r>
              <a:rPr lang="de-DE" sz="1400" kern="0" dirty="0" err="1" smtClean="0"/>
              <a:t>performance</a:t>
            </a:r>
            <a:r>
              <a:rPr lang="de-DE" sz="1400" kern="0" dirty="0" smtClean="0"/>
              <a:t>:</a:t>
            </a:r>
          </a:p>
          <a:p>
            <a:r>
              <a:rPr lang="de-DE" sz="1300" b="1" kern="0" dirty="0" smtClean="0">
                <a:solidFill>
                  <a:schemeClr val="accent3">
                    <a:lumMod val="75000"/>
                  </a:schemeClr>
                </a:solidFill>
              </a:rPr>
              <a:t>      </a:t>
            </a:r>
            <a:r>
              <a:rPr lang="de-DE" sz="1400" b="1" kern="0" dirty="0" err="1" smtClean="0">
                <a:solidFill>
                  <a:schemeClr val="accent3">
                    <a:lumMod val="75000"/>
                  </a:schemeClr>
                </a:solidFill>
              </a:rPr>
              <a:t>Accuracy</a:t>
            </a:r>
            <a:r>
              <a:rPr lang="de-DE" sz="1400" kern="0" dirty="0" smtClean="0">
                <a:solidFill>
                  <a:schemeClr val="accent3">
                    <a:lumMod val="75000"/>
                  </a:schemeClr>
                </a:solidFill>
              </a:rPr>
              <a:t>, </a:t>
            </a:r>
            <a:r>
              <a:rPr lang="de-DE" sz="1400" b="1" kern="0" dirty="0" err="1" smtClean="0">
                <a:solidFill>
                  <a:schemeClr val="accent3">
                    <a:lumMod val="75000"/>
                  </a:schemeClr>
                </a:solidFill>
              </a:rPr>
              <a:t>Integrity</a:t>
            </a:r>
            <a:r>
              <a:rPr lang="de-DE" sz="1400" kern="0" dirty="0" smtClean="0">
                <a:solidFill>
                  <a:schemeClr val="accent3">
                    <a:lumMod val="75000"/>
                  </a:schemeClr>
                </a:solidFill>
              </a:rPr>
              <a:t>, </a:t>
            </a:r>
            <a:r>
              <a:rPr lang="de-DE" sz="1400" b="1" kern="0" dirty="0" err="1" smtClean="0">
                <a:solidFill>
                  <a:schemeClr val="accent3">
                    <a:lumMod val="75000"/>
                  </a:schemeClr>
                </a:solidFill>
              </a:rPr>
              <a:t>Availability</a:t>
            </a:r>
            <a:r>
              <a:rPr lang="de-DE" sz="1400" kern="0" dirty="0" smtClean="0">
                <a:solidFill>
                  <a:schemeClr val="accent3">
                    <a:lumMod val="75000"/>
                  </a:schemeClr>
                </a:solidFill>
              </a:rPr>
              <a:t>, </a:t>
            </a:r>
            <a:r>
              <a:rPr lang="de-DE" sz="1400" b="1" kern="0" dirty="0" err="1" smtClean="0">
                <a:solidFill>
                  <a:schemeClr val="accent3">
                    <a:lumMod val="75000"/>
                  </a:schemeClr>
                </a:solidFill>
              </a:rPr>
              <a:t>Continuity</a:t>
            </a:r>
            <a:endParaRPr lang="de-DE" sz="1400" b="1" kern="0" dirty="0" smtClean="0">
              <a:solidFill>
                <a:schemeClr val="accent3">
                  <a:lumMod val="75000"/>
                </a:schemeClr>
              </a:solidFill>
            </a:endParaRPr>
          </a:p>
          <a:p>
            <a:pPr marL="285750" indent="-285750">
              <a:buFont typeface="Wingdings" panose="05000000000000000000" pitchFamily="2" charset="2"/>
              <a:buChar char="§"/>
            </a:pPr>
            <a:endParaRPr lang="de-DE" sz="1300" kern="0" dirty="0"/>
          </a:p>
        </p:txBody>
      </p:sp>
      <p:pic>
        <p:nvPicPr>
          <p:cNvPr id="11" name="Grafik 19"/>
          <p:cNvPicPr>
            <a:picLocks noChangeAspect="1"/>
          </p:cNvPicPr>
          <p:nvPr>
            <p:custDataLst>
              <p:tags r:id="rId10"/>
            </p:custDataLst>
          </p:nvPr>
        </p:nvPicPr>
        <p:blipFill rotWithShape="1">
          <a:blip r:embed="rId20"/>
          <a:srcRect l="8586" t="16267" r="11564" b="15882"/>
          <a:stretch/>
        </p:blipFill>
        <p:spPr>
          <a:xfrm>
            <a:off x="765341" y="1868839"/>
            <a:ext cx="2254711" cy="12293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Textfeld 20"/>
          <p:cNvSpPr txBox="1"/>
          <p:nvPr>
            <p:custDataLst>
              <p:tags r:id="rId11"/>
            </p:custDataLst>
          </p:nvPr>
        </p:nvSpPr>
        <p:spPr>
          <a:xfrm>
            <a:off x="865116" y="3098144"/>
            <a:ext cx="914400" cy="91440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b="0" i="0" u="none" strike="noStrike" kern="0" cap="none" spc="0" normalizeH="0" baseline="0" noProof="0" dirty="0" smtClean="0">
                <a:ln>
                  <a:noFill/>
                </a:ln>
                <a:solidFill>
                  <a:srgbClr val="000000"/>
                </a:solidFill>
                <a:effectLst/>
                <a:uLnTx/>
                <a:uFillTx/>
              </a:rPr>
              <a:t>High </a:t>
            </a:r>
            <a:r>
              <a:rPr kumimoji="0" lang="de-DE" sz="1200" b="0" i="0" u="none" strike="noStrike" kern="0" cap="none" spc="0" normalizeH="0" baseline="0" noProof="0" dirty="0" err="1" smtClean="0">
                <a:ln>
                  <a:noFill/>
                </a:ln>
                <a:solidFill>
                  <a:srgbClr val="000000"/>
                </a:solidFill>
                <a:effectLst/>
                <a:uLnTx/>
                <a:uFillTx/>
              </a:rPr>
              <a:t>accuracy</a:t>
            </a:r>
            <a:r>
              <a:rPr lang="de-DE" sz="1200" kern="0" dirty="0">
                <a:solidFill>
                  <a:srgbClr val="000000"/>
                </a:solidFill>
              </a:rPr>
              <a:t>,</a:t>
            </a:r>
            <a:r>
              <a:rPr kumimoji="0" lang="de-DE" sz="1200" b="0" i="0" u="none" strike="noStrike" kern="0" cap="none" spc="0" normalizeH="0" baseline="0" noProof="0" dirty="0" smtClean="0">
                <a:ln>
                  <a:noFill/>
                </a:ln>
                <a:solidFill>
                  <a:srgbClr val="000000"/>
                </a:solidFill>
                <a:effectLst/>
                <a:uLnTx/>
                <a:uFillTx/>
              </a:rPr>
              <a:t> </a:t>
            </a:r>
            <a:r>
              <a:rPr lang="de-DE" sz="1200" kern="0" dirty="0" err="1"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integrity</a:t>
            </a:r>
            <a:endParaRPr kumimoji="0" lang="de-DE" sz="1200" b="0" i="0" u="none" strike="noStrike" kern="0" cap="none" spc="0" normalizeH="0" baseline="0" noProof="0" dirty="0" smtClean="0">
              <a:ln>
                <a:noFill/>
              </a:ln>
              <a:solidFill>
                <a:srgbClr val="000000"/>
              </a:solidFill>
              <a:effectLst/>
              <a:uLnTx/>
              <a:uFillTx/>
            </a:endParaRPr>
          </a:p>
        </p:txBody>
      </p:sp>
      <p:grpSp>
        <p:nvGrpSpPr>
          <p:cNvPr id="13" name="Gruppieren 22"/>
          <p:cNvGrpSpPr/>
          <p:nvPr/>
        </p:nvGrpSpPr>
        <p:grpSpPr>
          <a:xfrm>
            <a:off x="593090" y="3387372"/>
            <a:ext cx="2393151" cy="1616900"/>
            <a:chOff x="5490327" y="1732779"/>
            <a:chExt cx="3738763" cy="2805131"/>
          </a:xfrm>
        </p:grpSpPr>
        <p:pic>
          <p:nvPicPr>
            <p:cNvPr id="14" name="Grafik 23"/>
            <p:cNvPicPr>
              <a:picLocks noChangeAspect="1"/>
            </p:cNvPicPr>
            <p:nvPr>
              <p:custDataLst>
                <p:tags r:id="rId15"/>
              </p:custDataLst>
            </p:nvPr>
          </p:nvPicPr>
          <p:blipFill rotWithShape="1">
            <a:blip r:embed="rId21"/>
            <a:srcRect l="20138" t="8188" r="8199" b="22988"/>
            <a:stretch/>
          </p:blipFill>
          <p:spPr>
            <a:xfrm>
              <a:off x="5759431" y="2393520"/>
              <a:ext cx="3469659" cy="21443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5" name="Gerade Verbindung mit Pfeil 24"/>
            <p:cNvCxnSpPr/>
            <p:nvPr>
              <p:custDataLst>
                <p:tags r:id="rId16"/>
              </p:custDataLst>
            </p:nvPr>
          </p:nvCxnSpPr>
          <p:spPr>
            <a:xfrm>
              <a:off x="7109138" y="2221722"/>
              <a:ext cx="263167" cy="398513"/>
            </a:xfrm>
            <a:prstGeom prst="straightConnector1">
              <a:avLst/>
            </a:prstGeom>
            <a:ln w="53975">
              <a:solidFill>
                <a:srgbClr val="0070C0"/>
              </a:solidFill>
              <a:tailEnd type="triangle"/>
            </a:ln>
          </p:spPr>
          <p:style>
            <a:lnRef idx="3">
              <a:schemeClr val="accent4"/>
            </a:lnRef>
            <a:fillRef idx="0">
              <a:schemeClr val="accent4"/>
            </a:fillRef>
            <a:effectRef idx="2">
              <a:schemeClr val="accent4"/>
            </a:effectRef>
            <a:fontRef idx="minor">
              <a:schemeClr val="tx1"/>
            </a:fontRef>
          </p:style>
        </p:cxnSp>
        <p:sp>
          <p:nvSpPr>
            <p:cNvPr id="16" name="Textfeld 25"/>
            <p:cNvSpPr txBox="1"/>
            <p:nvPr>
              <p:custDataLst>
                <p:tags r:id="rId17"/>
              </p:custDataLst>
            </p:nvPr>
          </p:nvSpPr>
          <p:spPr>
            <a:xfrm>
              <a:off x="5490327" y="1732779"/>
              <a:ext cx="3640160" cy="914399"/>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i="0" u="none" strike="noStrike" kern="0" cap="none" spc="0" normalizeH="0" baseline="0" noProof="0" dirty="0" err="1" smtClean="0">
                  <a:ln>
                    <a:noFill/>
                  </a:ln>
                  <a:solidFill>
                    <a:schemeClr val="accent1"/>
                  </a:solidFill>
                  <a:effectLst/>
                  <a:uLnTx/>
                  <a:uFillTx/>
                </a:rPr>
                <a:t>Integrity</a:t>
              </a:r>
              <a:r>
                <a:rPr kumimoji="0" lang="de-DE" sz="1200" i="0" u="none" strike="noStrike" kern="0" cap="none" spc="0" normalizeH="0" noProof="0" dirty="0" smtClean="0">
                  <a:ln>
                    <a:noFill/>
                  </a:ln>
                  <a:solidFill>
                    <a:schemeClr val="accent1"/>
                  </a:solidFill>
                  <a:effectLst/>
                  <a:uLnTx/>
                  <a:uFillTx/>
                </a:rPr>
                <a:t> </a:t>
              </a:r>
              <a:r>
                <a:rPr kumimoji="0" lang="de-DE" sz="1200" i="0" u="none" strike="noStrike" kern="0" cap="none" spc="0" normalizeH="0" noProof="0" dirty="0" err="1" smtClean="0">
                  <a:ln>
                    <a:noFill/>
                  </a:ln>
                  <a:solidFill>
                    <a:schemeClr val="accent1"/>
                  </a:solidFill>
                  <a:effectLst/>
                  <a:uLnTx/>
                  <a:uFillTx/>
                </a:rPr>
                <a:t>monitoring</a:t>
              </a:r>
              <a:r>
                <a:rPr kumimoji="0" lang="de-DE" sz="1200" i="0" u="none" strike="noStrike" kern="0" cap="none" spc="0" normalizeH="0" noProof="0" dirty="0" smtClean="0">
                  <a:ln>
                    <a:noFill/>
                  </a:ln>
                  <a:solidFill>
                    <a:schemeClr val="accent1"/>
                  </a:solidFill>
                  <a:effectLst/>
                  <a:uLnTx/>
                  <a:uFillTx/>
                </a:rPr>
                <a:t>/</a:t>
              </a:r>
              <a:r>
                <a:rPr kumimoji="0" lang="de-DE" sz="1200" i="0" u="none" strike="noStrike" kern="0" cap="none" spc="0" normalizeH="0" noProof="0" dirty="0" err="1" smtClean="0">
                  <a:ln>
                    <a:noFill/>
                  </a:ln>
                  <a:solidFill>
                    <a:schemeClr val="accent1"/>
                  </a:solidFill>
                  <a:effectLst/>
                  <a:uLnTx/>
                  <a:uFillTx/>
                </a:rPr>
                <a:t>mechanisms</a:t>
              </a:r>
              <a:endParaRPr kumimoji="0" lang="de-DE" sz="1200" i="0" u="none" strike="noStrike" kern="0" cap="none" spc="0" normalizeH="0" baseline="0" noProof="0" dirty="0" smtClean="0">
                <a:ln>
                  <a:noFill/>
                </a:ln>
                <a:solidFill>
                  <a:schemeClr val="accent1"/>
                </a:solidFill>
                <a:effectLst/>
                <a:uLnTx/>
                <a:uFillTx/>
              </a:endParaRPr>
            </a:p>
          </p:txBody>
        </p:sp>
      </p:grpSp>
      <p:sp>
        <p:nvSpPr>
          <p:cNvPr id="17" name="Textfeld 26"/>
          <p:cNvSpPr txBox="1"/>
          <p:nvPr>
            <p:custDataLst>
              <p:tags r:id="rId12"/>
            </p:custDataLst>
          </p:nvPr>
        </p:nvSpPr>
        <p:spPr>
          <a:xfrm>
            <a:off x="865115" y="5004272"/>
            <a:ext cx="2121125" cy="32385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lang="de-DE" sz="1200" kern="0" dirty="0"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accuracy</a:t>
            </a:r>
            <a:r>
              <a:rPr kumimoji="0" lang="de-DE" sz="1200" b="0" i="0" u="none" strike="noStrike" kern="0" cap="none" spc="0" normalizeH="0" baseline="0" noProof="0" dirty="0" smtClean="0">
                <a:ln>
                  <a:noFill/>
                </a:ln>
                <a:solidFill>
                  <a:srgbClr val="000000"/>
                </a:solidFill>
                <a:effectLst/>
                <a:uLnTx/>
                <a:uFillTx/>
              </a:rPr>
              <a:t>, high </a:t>
            </a:r>
            <a:r>
              <a:rPr kumimoji="0" lang="de-DE" sz="1200" b="0" i="0" u="none" strike="noStrike" kern="0" cap="none" spc="0" normalizeH="0" baseline="0" noProof="0" dirty="0" err="1" smtClean="0">
                <a:ln>
                  <a:noFill/>
                </a:ln>
                <a:solidFill>
                  <a:srgbClr val="000000"/>
                </a:solidFill>
                <a:effectLst/>
                <a:uLnTx/>
                <a:uFillTx/>
              </a:rPr>
              <a:t>integrity</a:t>
            </a:r>
            <a:r>
              <a:rPr kumimoji="0" lang="de-DE" sz="1200" b="0" i="0" u="none" strike="noStrike" kern="0" cap="none" spc="0" normalizeH="0" noProof="0" dirty="0" smtClean="0">
                <a:ln>
                  <a:noFill/>
                </a:ln>
                <a:solidFill>
                  <a:srgbClr val="000000"/>
                </a:solidFill>
                <a:effectLst/>
                <a:uLnTx/>
                <a:uFillTx/>
              </a:rPr>
              <a:t> </a:t>
            </a:r>
            <a:endParaRPr kumimoji="0" lang="de-DE" sz="1200" b="0" i="0" u="none" strike="noStrike" kern="0" cap="none" spc="0" normalizeH="0" baseline="0" noProof="0" dirty="0" smtClean="0">
              <a:ln>
                <a:noFill/>
              </a:ln>
              <a:solidFill>
                <a:srgbClr val="000000"/>
              </a:solidFill>
              <a:effectLst/>
              <a:uLnTx/>
              <a:uFillTx/>
            </a:endParaRPr>
          </a:p>
        </p:txBody>
      </p:sp>
      <p:pic>
        <p:nvPicPr>
          <p:cNvPr id="19" name="Picture 2" descr="Bildergebnis für stanford diagram"/>
          <p:cNvPicPr>
            <a:picLocks noChangeAspect="1" noChangeArrowheads="1"/>
          </p:cNvPicPr>
          <p:nvPr>
            <p:custDataLst>
              <p:tags r:id="rId13"/>
            </p:custDataLst>
          </p:nvPr>
        </p:nvPicPr>
        <p:blipFill>
          <a:blip r:embed="rId22">
            <a:extLst>
              <a:ext uri="{28A0092B-C50C-407E-A947-70E740481C1C}">
                <a14:useLocalDpi xmlns:a14="http://schemas.microsoft.com/office/drawing/2010/main" val="0"/>
              </a:ext>
            </a:extLst>
          </a:blip>
          <a:srcRect/>
          <a:stretch>
            <a:fillRect/>
          </a:stretch>
        </p:blipFill>
        <p:spPr bwMode="auto">
          <a:xfrm>
            <a:off x="4705004" y="1433713"/>
            <a:ext cx="3902160" cy="3882649"/>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TextBox 8"/>
          <p:cNvSpPr txBox="1"/>
          <p:nvPr>
            <p:custDataLst>
              <p:tags r:id="rId14"/>
            </p:custDataLst>
          </p:nvPr>
        </p:nvSpPr>
        <p:spPr>
          <a:xfrm>
            <a:off x="8785352" y="3766084"/>
            <a:ext cx="1925828" cy="1906128"/>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400" b="0" i="0" u="none" strike="noStrike" kern="0" cap="none" spc="0" normalizeH="0" baseline="0" noProof="0" dirty="0" smtClean="0">
                <a:ln>
                  <a:noFill/>
                </a:ln>
                <a:solidFill>
                  <a:srgbClr val="000000"/>
                </a:solidFill>
                <a:effectLst/>
                <a:uLnTx/>
                <a:uFillTx/>
              </a:rPr>
              <a:t>AL:</a:t>
            </a:r>
            <a:r>
              <a:rPr kumimoji="0" lang="hu-HU" sz="1400" b="0" i="0" u="none" strike="noStrike" kern="0" cap="none" spc="0" normalizeH="0" noProof="0" dirty="0" smtClean="0">
                <a:ln>
                  <a:noFill/>
                </a:ln>
                <a:solidFill>
                  <a:srgbClr val="000000"/>
                </a:solidFill>
                <a:effectLst/>
                <a:uLnTx/>
                <a:uFillTx/>
              </a:rPr>
              <a:t> </a:t>
            </a:r>
            <a:r>
              <a:rPr kumimoji="0" lang="hu-HU" sz="1400" b="0" i="0" u="none" strike="noStrike" kern="0" cap="none" spc="0" normalizeH="0" noProof="0" dirty="0" err="1" smtClean="0">
                <a:ln>
                  <a:noFill/>
                </a:ln>
                <a:solidFill>
                  <a:srgbClr val="000000"/>
                </a:solidFill>
                <a:effectLst/>
                <a:uLnTx/>
                <a:uFillTx/>
              </a:rPr>
              <a:t>Alert</a:t>
            </a:r>
            <a:r>
              <a:rPr kumimoji="0" lang="hu-HU" sz="1400" b="0" i="0" u="none" strike="noStrike" kern="0" cap="none" spc="0" normalizeH="0" noProof="0" dirty="0" smtClean="0">
                <a:ln>
                  <a:noFill/>
                </a:ln>
                <a:solidFill>
                  <a:srgbClr val="000000"/>
                </a:solidFill>
                <a:effectLst/>
                <a:uLnTx/>
                <a:uFillTx/>
              </a:rPr>
              <a:t> Limit</a:t>
            </a:r>
          </a:p>
          <a:p>
            <a:pPr marR="0" defTabSz="914400" eaLnBrk="1" fontAlgn="auto" latinLnBrk="0" hangingPunct="1">
              <a:lnSpc>
                <a:spcPct val="107000"/>
              </a:lnSpc>
              <a:spcBef>
                <a:spcPts val="500"/>
              </a:spcBef>
              <a:spcAft>
                <a:spcPts val="0"/>
              </a:spcAft>
              <a:buClrTx/>
              <a:buSzTx/>
              <a:buFontTx/>
              <a:buNone/>
              <a:tabLst/>
            </a:pPr>
            <a:r>
              <a:rPr lang="hu-HU" sz="1400" kern="0" baseline="0" dirty="0" smtClean="0">
                <a:solidFill>
                  <a:srgbClr val="000000"/>
                </a:solidFill>
              </a:rPr>
              <a:t>PL: </a:t>
            </a:r>
            <a:r>
              <a:rPr lang="hu-HU" sz="1400" kern="0" baseline="0" dirty="0" err="1" smtClean="0">
                <a:solidFill>
                  <a:srgbClr val="000000"/>
                </a:solidFill>
              </a:rPr>
              <a:t>Protection</a:t>
            </a:r>
            <a:r>
              <a:rPr lang="hu-HU" sz="1400" kern="0" baseline="0" dirty="0" smtClean="0">
                <a:solidFill>
                  <a:srgbClr val="000000"/>
                </a:solidFill>
              </a:rPr>
              <a:t> </a:t>
            </a:r>
            <a:r>
              <a:rPr lang="hu-HU" sz="1400" kern="0" baseline="0" dirty="0" err="1" smtClean="0">
                <a:solidFill>
                  <a:srgbClr val="000000"/>
                </a:solidFill>
              </a:rPr>
              <a:t>Level</a:t>
            </a:r>
            <a:endParaRPr lang="hu-HU" sz="1400" kern="0" baseline="0" dirty="0" smtClean="0">
              <a:solidFill>
                <a:srgbClr val="000000"/>
              </a:solidFill>
            </a:endParaRPr>
          </a:p>
          <a:p>
            <a:pPr marR="0" defTabSz="914400" eaLnBrk="1" fontAlgn="auto" latinLnBrk="0" hangingPunct="1">
              <a:lnSpc>
                <a:spcPct val="107000"/>
              </a:lnSpc>
              <a:spcBef>
                <a:spcPts val="500"/>
              </a:spcBef>
              <a:spcAft>
                <a:spcPts val="0"/>
              </a:spcAft>
              <a:buClrTx/>
              <a:buSzTx/>
              <a:buFontTx/>
              <a:buNone/>
              <a:tabLst/>
            </a:pPr>
            <a:r>
              <a:rPr kumimoji="0" lang="hu-HU" sz="1400" b="0" i="0" u="none" strike="noStrike" kern="0" cap="none" spc="0" normalizeH="0" noProof="0" dirty="0" smtClean="0">
                <a:ln>
                  <a:noFill/>
                </a:ln>
                <a:solidFill>
                  <a:srgbClr val="000000"/>
                </a:solidFill>
                <a:effectLst/>
                <a:uLnTx/>
                <a:uFillTx/>
              </a:rPr>
              <a:t>PE: </a:t>
            </a:r>
            <a:r>
              <a:rPr kumimoji="0" lang="hu-HU" sz="1400" b="0" i="0" u="none" strike="noStrike" kern="0" cap="none" spc="0" normalizeH="0" noProof="0" dirty="0" err="1" smtClean="0">
                <a:ln>
                  <a:noFill/>
                </a:ln>
                <a:solidFill>
                  <a:srgbClr val="000000"/>
                </a:solidFill>
                <a:effectLst/>
                <a:uLnTx/>
                <a:uFillTx/>
              </a:rPr>
              <a:t>Position</a:t>
            </a:r>
            <a:r>
              <a:rPr kumimoji="0" lang="hu-HU" sz="1400" b="0" i="0" u="none" strike="noStrike" kern="0" cap="none" spc="0" normalizeH="0" noProof="0" dirty="0" smtClean="0">
                <a:ln>
                  <a:noFill/>
                </a:ln>
                <a:solidFill>
                  <a:srgbClr val="000000"/>
                </a:solidFill>
                <a:effectLst/>
                <a:uLnTx/>
                <a:uFillTx/>
              </a:rPr>
              <a:t> </a:t>
            </a:r>
            <a:r>
              <a:rPr kumimoji="0" lang="hu-HU" sz="1400" b="0" i="0" u="none" strike="noStrike" kern="0" cap="none" spc="0" normalizeH="0" noProof="0" dirty="0" err="1" smtClean="0">
                <a:ln>
                  <a:noFill/>
                </a:ln>
                <a:solidFill>
                  <a:srgbClr val="000000"/>
                </a:solidFill>
                <a:effectLst/>
                <a:uLnTx/>
                <a:uFillTx/>
              </a:rPr>
              <a:t>Estimation</a:t>
            </a:r>
            <a:endParaRPr kumimoji="0" lang="hu-HU" sz="1400" b="0" i="0" u="none" strike="noStrike" kern="0" cap="none" spc="0" normalizeH="0" noProof="0" dirty="0" smtClean="0">
              <a:ln>
                <a:noFill/>
              </a:ln>
              <a:solidFill>
                <a:srgbClr val="000000"/>
              </a:solidFill>
              <a:effectLst/>
              <a:uLnTx/>
              <a:uFillTx/>
            </a:endParaRPr>
          </a:p>
          <a:p>
            <a:pPr marR="0" defTabSz="914400" eaLnBrk="1" fontAlgn="auto" latinLnBrk="0" hangingPunct="1">
              <a:lnSpc>
                <a:spcPct val="107000"/>
              </a:lnSpc>
              <a:spcBef>
                <a:spcPts val="500"/>
              </a:spcBef>
              <a:spcAft>
                <a:spcPts val="0"/>
              </a:spcAft>
              <a:buClrTx/>
              <a:buSzTx/>
              <a:buFontTx/>
              <a:buNone/>
              <a:tabLst/>
            </a:pPr>
            <a:r>
              <a:rPr lang="hu-HU" sz="1400" kern="0" baseline="0" dirty="0" smtClean="0">
                <a:solidFill>
                  <a:srgbClr val="000000"/>
                </a:solidFill>
              </a:rPr>
              <a:t>HMI: </a:t>
            </a:r>
            <a:r>
              <a:rPr lang="hu-HU" sz="1400" kern="0" baseline="0" dirty="0" err="1" smtClean="0">
                <a:solidFill>
                  <a:srgbClr val="000000"/>
                </a:solidFill>
              </a:rPr>
              <a:t>Hazardously</a:t>
            </a:r>
            <a:r>
              <a:rPr lang="hu-HU" sz="1400" kern="0" baseline="0" dirty="0" smtClean="0">
                <a:solidFill>
                  <a:srgbClr val="000000"/>
                </a:solidFill>
              </a:rPr>
              <a:t> </a:t>
            </a:r>
            <a:r>
              <a:rPr lang="hu-HU" sz="1400" kern="0" baseline="0" dirty="0" err="1" smtClean="0">
                <a:solidFill>
                  <a:srgbClr val="000000"/>
                </a:solidFill>
              </a:rPr>
              <a:t>Misleading</a:t>
            </a:r>
            <a:r>
              <a:rPr lang="hu-HU" sz="1400" kern="0" baseline="0" dirty="0" smtClean="0">
                <a:solidFill>
                  <a:srgbClr val="000000"/>
                </a:solidFill>
              </a:rPr>
              <a:t> </a:t>
            </a:r>
            <a:r>
              <a:rPr lang="hu-HU" sz="1400" kern="0" baseline="0" dirty="0" err="1" smtClean="0">
                <a:solidFill>
                  <a:srgbClr val="000000"/>
                </a:solidFill>
              </a:rPr>
              <a:t>Information</a:t>
            </a:r>
            <a:endParaRPr kumimoji="0" lang="en-US" sz="1400" b="0" i="0" u="none" strike="noStrike" kern="0" cap="none" spc="0" normalizeH="0" baseline="0" noProof="0" dirty="0" err="1"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39841426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rgbClr val="08427E"/>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hu-HU" sz="6500" dirty="0" smtClean="0"/>
              <a:t>EGNOS &amp; GINA</a:t>
            </a:r>
            <a:endParaRPr lang="en-US" sz="6500" dirty="0"/>
          </a:p>
        </p:txBody>
      </p:sp>
      <p:pic>
        <p:nvPicPr>
          <p:cNvPr id="6" name="Picture 5"/>
          <p:cNvPicPr>
            <a:picLocks/>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37633704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custDataLst>
              <p:tags r:id="rId2"/>
            </p:custDataLst>
          </p:nvPr>
        </p:nvPicPr>
        <p:blipFill>
          <a:blip r:embed="rId25"/>
          <a:stretch>
            <a:fillRect/>
          </a:stretch>
        </p:blipFill>
        <p:spPr>
          <a:xfrm>
            <a:off x="5000498" y="2071517"/>
            <a:ext cx="5302187" cy="824517"/>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smtClean="0"/>
              <a:t>EGNOS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8</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RTCA’s</a:t>
            </a:r>
            <a:r>
              <a:rPr lang="hu-HU" sz="2800" dirty="0" smtClean="0">
                <a:solidFill>
                  <a:srgbClr val="A80163"/>
                </a:solidFill>
              </a:rPr>
              <a:t> </a:t>
            </a:r>
            <a:r>
              <a:rPr lang="hu-HU" sz="2800" dirty="0" err="1">
                <a:solidFill>
                  <a:srgbClr val="A80163"/>
                </a:solidFill>
              </a:rPr>
              <a:t>p</a:t>
            </a:r>
            <a:r>
              <a:rPr lang="hu-HU" sz="2800" dirty="0" err="1" smtClean="0">
                <a:solidFill>
                  <a:srgbClr val="A80163"/>
                </a:solidFill>
              </a:rPr>
              <a:t>rotection</a:t>
            </a:r>
            <a:r>
              <a:rPr lang="hu-HU" sz="2800" dirty="0" smtClean="0">
                <a:solidFill>
                  <a:srgbClr val="A80163"/>
                </a:solidFill>
              </a:rPr>
              <a:t> </a:t>
            </a:r>
            <a:r>
              <a:rPr lang="hu-HU" sz="2800" dirty="0" err="1" smtClean="0">
                <a:solidFill>
                  <a:srgbClr val="A80163"/>
                </a:solidFill>
              </a:rPr>
              <a:t>level</a:t>
            </a:r>
            <a:r>
              <a:rPr lang="hu-HU" sz="2800" dirty="0" smtClean="0">
                <a:solidFill>
                  <a:srgbClr val="A80163"/>
                </a:solidFill>
              </a:rPr>
              <a:t> </a:t>
            </a:r>
            <a:r>
              <a:rPr lang="hu-HU" sz="2800" dirty="0" err="1" smtClean="0">
                <a:solidFill>
                  <a:srgbClr val="A80163"/>
                </a:solidFill>
              </a:rPr>
              <a:t>calculation</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2" name="TextBox 11"/>
              <p:cNvSpPr txBox="1"/>
              <p:nvPr>
                <p:custDataLst>
                  <p:tags r:id="rId10"/>
                </p:custDataLst>
              </p:nvPr>
            </p:nvSpPr>
            <p:spPr>
              <a:xfrm>
                <a:off x="410845" y="2508421"/>
                <a:ext cx="3968402" cy="362193"/>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14:m>
                  <m:oMath xmlns:m="http://schemas.openxmlformats.org/officeDocument/2006/math">
                    <m:sSub>
                      <m:sSubPr>
                        <m:ctrlPr>
                          <a:rPr kumimoji="0" lang="en-US" sz="1800" b="0" i="1" u="none" strike="noStrike" kern="0" cap="none" spc="0" normalizeH="0" baseline="0" noProof="0" smtClean="0">
                            <a:ln>
                              <a:noFill/>
                            </a:ln>
                            <a:solidFill>
                              <a:srgbClr val="000000"/>
                            </a:solidFill>
                            <a:effectLst/>
                            <a:uLnTx/>
                            <a:uFillTx/>
                            <a:latin typeface="Cambria Math" panose="02040503050406030204" pitchFamily="18" charset="0"/>
                          </a:rPr>
                        </m:ctrlPr>
                      </m:sSubPr>
                      <m:e>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𝐾</m:t>
                        </m:r>
                      </m:e>
                      <m:sub>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𝐻</m:t>
                        </m:r>
                      </m:sub>
                    </m:sSub>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6.0 −</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𝑝𝑜𝑠𝑖𝑡𝑖𝑜𝑛</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𝑝𝑟𝑜𝑏𝑎𝑏𝑖𝑙𝑖𝑡𝑦</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m:t>
                    </m:r>
                    <m:sSup>
                      <m:sSupPr>
                        <m:ctrlP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ctrlPr>
                      </m:sSupPr>
                      <m:e>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10</m:t>
                        </m:r>
                      </m:e>
                      <m:sup>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−7</m:t>
                        </m:r>
                      </m:sup>
                    </m:sSup>
                  </m:oMath>
                </a14:m>
                <a:r>
                  <a:rPr lang="en-US" kern="0" dirty="0" smtClean="0">
                    <a:solidFill>
                      <a:srgbClr val="000000"/>
                    </a:solidFill>
                  </a:rPr>
                  <a:t> </a:t>
                </a:r>
                <a14:m>
                  <m:oMath xmlns:m="http://schemas.openxmlformats.org/officeDocument/2006/math">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m:t>
                    </m:r>
                  </m:oMath>
                </a14:m>
                <a:endParaRPr kumimoji="0" lang="en-US" sz="1800" b="0" i="0" u="none" strike="noStrike" kern="0" cap="none" spc="0" normalizeH="0" baseline="0" noProof="0" dirty="0" err="1" smtClean="0">
                  <a:ln>
                    <a:noFill/>
                  </a:ln>
                  <a:solidFill>
                    <a:srgbClr val="000000"/>
                  </a:solidFill>
                  <a:effectLst/>
                  <a:uLnTx/>
                  <a:uFillTx/>
                </a:endParaRPr>
              </a:p>
            </p:txBody>
          </p:sp>
        </mc:Choice>
        <mc:Fallback xmlns="">
          <p:sp>
            <p:nvSpPr>
              <p:cNvPr id="12" name="TextBox 11"/>
              <p:cNvSpPr txBox="1">
                <a:spLocks noRot="1" noChangeAspect="1" noMove="1" noResize="1" noEditPoints="1" noAdjustHandles="1" noChangeArrowheads="1" noChangeShapeType="1" noTextEdit="1"/>
              </p:cNvSpPr>
              <p:nvPr>
                <p:custDataLst>
                  <p:tags r:id="rId26"/>
                </p:custDataLst>
              </p:nvPr>
            </p:nvSpPr>
            <p:spPr>
              <a:xfrm>
                <a:off x="410845" y="2508421"/>
                <a:ext cx="3968402" cy="362193"/>
              </a:xfrm>
              <a:prstGeom prst="rect">
                <a:avLst/>
              </a:prstGeom>
              <a:blipFill>
                <a:blip r:embed="rId27"/>
                <a:stretch>
                  <a:fillRect l="-1997" t="-1667" r="-154" b="-3333"/>
                </a:stretch>
              </a:blipFill>
            </p:spPr>
            <p:txBody>
              <a:bodyPr/>
              <a:lstStyle/>
              <a:p>
                <a:r>
                  <a:rPr lang="en-US">
                    <a:noFill/>
                  </a:rPr>
                  <a:t> </a:t>
                </a:r>
              </a:p>
            </p:txBody>
          </p:sp>
        </mc:Fallback>
      </mc:AlternateContent>
      <p:sp>
        <p:nvSpPr>
          <p:cNvPr id="17" name="Oval 16"/>
          <p:cNvSpPr/>
          <p:nvPr>
            <p:custDataLst>
              <p:tags r:id="rId11"/>
            </p:custDataLst>
          </p:nvPr>
        </p:nvSpPr>
        <p:spPr>
          <a:xfrm>
            <a:off x="6775703" y="2158935"/>
            <a:ext cx="987553" cy="624690"/>
          </a:xfrm>
          <a:prstGeom prst="ellipse">
            <a:avLst/>
          </a:prstGeom>
          <a:noFill/>
          <a:ln w="28575" cap="flat" cmpd="sng" algn="ctr">
            <a:solidFill>
              <a:srgbClr val="C00000"/>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cxnSp>
        <p:nvCxnSpPr>
          <p:cNvPr id="19" name="Straight Arrow Connector 18"/>
          <p:cNvCxnSpPr/>
          <p:nvPr>
            <p:custDataLst>
              <p:tags r:id="rId12"/>
            </p:custDataLst>
          </p:nvPr>
        </p:nvCxnSpPr>
        <p:spPr>
          <a:xfrm>
            <a:off x="6523608" y="1767035"/>
            <a:ext cx="504190" cy="326943"/>
          </a:xfrm>
          <a:prstGeom prst="straightConnector1">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custDataLst>
              <p:tags r:id="rId13"/>
            </p:custDataLst>
          </p:nvPr>
        </p:nvSpPr>
        <p:spPr>
          <a:xfrm>
            <a:off x="5478153" y="1195856"/>
            <a:ext cx="3667062" cy="799649"/>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err="1" smtClean="0">
                <a:ln>
                  <a:noFill/>
                </a:ln>
                <a:solidFill>
                  <a:srgbClr val="C00000"/>
                </a:solidFill>
                <a:effectLst/>
                <a:uLnTx/>
                <a:uFillTx/>
              </a:rPr>
              <a:t>Variance</a:t>
            </a:r>
            <a:r>
              <a:rPr kumimoji="0" lang="hu-HU" sz="1800" b="1" i="0" u="none" strike="noStrike" kern="0" cap="none" spc="0" normalizeH="0" baseline="0" noProof="0" dirty="0" smtClean="0">
                <a:ln>
                  <a:noFill/>
                </a:ln>
                <a:solidFill>
                  <a:srgbClr val="C00000"/>
                </a:solidFill>
                <a:effectLst/>
                <a:uLnTx/>
                <a:uFillTx/>
              </a:rPr>
              <a:t> of </a:t>
            </a:r>
            <a:r>
              <a:rPr kumimoji="0" lang="hu-HU" sz="1800" b="1" i="0" u="none" strike="noStrike" kern="0" cap="none" spc="0" normalizeH="0" baseline="0" noProof="0" dirty="0" err="1" smtClean="0">
                <a:ln>
                  <a:noFill/>
                </a:ln>
                <a:solidFill>
                  <a:srgbClr val="C00000"/>
                </a:solidFill>
                <a:effectLst/>
                <a:uLnTx/>
                <a:uFillTx/>
              </a:rPr>
              <a:t>the</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residual</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after</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application</a:t>
            </a:r>
            <a:r>
              <a:rPr kumimoji="0" lang="hu-HU" sz="1800" b="1" i="0" u="none" strike="noStrike" kern="0" cap="none" spc="0" normalizeH="0" baseline="0" noProof="0" dirty="0" smtClean="0">
                <a:ln>
                  <a:noFill/>
                </a:ln>
                <a:solidFill>
                  <a:srgbClr val="C00000"/>
                </a:solidFill>
                <a:effectLst/>
                <a:uLnTx/>
                <a:uFillTx/>
              </a:rPr>
              <a:t> of </a:t>
            </a:r>
            <a:r>
              <a:rPr kumimoji="0" lang="hu-HU" sz="1800" b="1" i="0" u="none" strike="noStrike" kern="0" cap="none" spc="0" normalizeH="0" baseline="0" noProof="0" dirty="0" err="1" smtClean="0">
                <a:ln>
                  <a:noFill/>
                </a:ln>
                <a:solidFill>
                  <a:srgbClr val="C00000"/>
                </a:solidFill>
                <a:effectLst/>
                <a:uLnTx/>
                <a:uFillTx/>
              </a:rPr>
              <a:t>ionospehric</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error</a:t>
            </a:r>
            <a:endParaRPr kumimoji="0" lang="en-US" sz="1800" b="1" i="0" u="none" strike="noStrike" kern="0" cap="none" spc="0" normalizeH="0" baseline="0" noProof="0" dirty="0" err="1" smtClean="0">
              <a:ln>
                <a:noFill/>
              </a:ln>
              <a:solidFill>
                <a:srgbClr val="C00000"/>
              </a:solidFill>
              <a:effectLst/>
              <a:uLnTx/>
              <a:uFillTx/>
            </a:endParaRPr>
          </a:p>
        </p:txBody>
      </p:sp>
      <p:pic>
        <p:nvPicPr>
          <p:cNvPr id="21" name="Picture 20"/>
          <p:cNvPicPr>
            <a:picLocks noChangeAspect="1"/>
          </p:cNvPicPr>
          <p:nvPr>
            <p:custDataLst>
              <p:tags r:id="rId14"/>
            </p:custDataLst>
          </p:nvPr>
        </p:nvPicPr>
        <p:blipFill>
          <a:blip r:embed="rId28"/>
          <a:stretch>
            <a:fillRect/>
          </a:stretch>
        </p:blipFill>
        <p:spPr>
          <a:xfrm>
            <a:off x="554990" y="1773580"/>
            <a:ext cx="3268725" cy="678205"/>
          </a:xfrm>
          <a:prstGeom prst="rect">
            <a:avLst/>
          </a:prstGeom>
        </p:spPr>
      </p:pic>
      <p:sp>
        <p:nvSpPr>
          <p:cNvPr id="22" name="TextBox 21"/>
          <p:cNvSpPr txBox="1"/>
          <p:nvPr>
            <p:custDataLst>
              <p:tags r:id="rId15"/>
            </p:custDataLst>
          </p:nvPr>
        </p:nvSpPr>
        <p:spPr>
          <a:xfrm>
            <a:off x="593090" y="1179880"/>
            <a:ext cx="2880360" cy="459114"/>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err="1" smtClean="0">
                <a:ln>
                  <a:noFill/>
                </a:ln>
                <a:solidFill>
                  <a:srgbClr val="000000"/>
                </a:solidFill>
                <a:effectLst/>
                <a:uLnTx/>
                <a:uFillTx/>
              </a:rPr>
              <a:t>Horizontal</a:t>
            </a:r>
            <a:r>
              <a:rPr kumimoji="0" lang="hu-HU" sz="1800" b="1" i="0" u="none" strike="noStrike" kern="0" cap="none" spc="0" normalizeH="0" baseline="0" noProof="0" dirty="0" smtClean="0">
                <a:ln>
                  <a:noFill/>
                </a:ln>
                <a:solidFill>
                  <a:srgbClr val="000000"/>
                </a:solidFill>
                <a:effectLst/>
                <a:uLnTx/>
                <a:uFillTx/>
              </a:rPr>
              <a:t> </a:t>
            </a:r>
            <a:r>
              <a:rPr kumimoji="0" lang="hu-HU" sz="1800" b="1" i="0" u="none" strike="noStrike" kern="0" cap="none" spc="0" normalizeH="0" baseline="0" noProof="0" dirty="0" err="1" smtClean="0">
                <a:ln>
                  <a:noFill/>
                </a:ln>
                <a:solidFill>
                  <a:srgbClr val="000000"/>
                </a:solidFill>
                <a:effectLst/>
                <a:uLnTx/>
                <a:uFillTx/>
              </a:rPr>
              <a:t>protection</a:t>
            </a:r>
            <a:r>
              <a:rPr kumimoji="0" lang="hu-HU" sz="1800" b="1" i="0" u="none" strike="noStrike" kern="0" cap="none" spc="0" normalizeH="0" baseline="0" noProof="0" dirty="0" smtClean="0">
                <a:ln>
                  <a:noFill/>
                </a:ln>
                <a:solidFill>
                  <a:srgbClr val="000000"/>
                </a:solidFill>
                <a:effectLst/>
                <a:uLnTx/>
                <a:uFillTx/>
              </a:rPr>
              <a:t> </a:t>
            </a:r>
            <a:r>
              <a:rPr kumimoji="0" lang="hu-HU" sz="1800" b="1" i="0" u="none" strike="noStrike" kern="0" cap="none" spc="0" normalizeH="0" baseline="0" noProof="0" dirty="0" err="1" smtClean="0">
                <a:ln>
                  <a:noFill/>
                </a:ln>
                <a:solidFill>
                  <a:srgbClr val="000000"/>
                </a:solidFill>
                <a:effectLst/>
                <a:uLnTx/>
                <a:uFillTx/>
              </a:rPr>
              <a:t>level</a:t>
            </a:r>
            <a:endParaRPr kumimoji="0" lang="en-US" sz="1800" b="1" i="0" u="none" strike="noStrike" kern="0" cap="none" spc="0" normalizeH="0" baseline="0" noProof="0" dirty="0" err="1" smtClean="0">
              <a:ln>
                <a:noFill/>
              </a:ln>
              <a:solidFill>
                <a:srgbClr val="000000"/>
              </a:solidFill>
              <a:effectLst/>
              <a:uLnTx/>
              <a:uFillTx/>
            </a:endParaRPr>
          </a:p>
        </p:txBody>
      </p:sp>
      <p:pic>
        <p:nvPicPr>
          <p:cNvPr id="10" name="Picture 9"/>
          <p:cNvPicPr>
            <a:picLocks noChangeAspect="1"/>
          </p:cNvPicPr>
          <p:nvPr>
            <p:custDataLst>
              <p:tags r:id="rId16"/>
            </p:custDataLst>
          </p:nvPr>
        </p:nvPicPr>
        <p:blipFill>
          <a:blip r:embed="rId29"/>
          <a:stretch>
            <a:fillRect/>
          </a:stretch>
        </p:blipFill>
        <p:spPr>
          <a:xfrm>
            <a:off x="593090" y="3068683"/>
            <a:ext cx="2359418" cy="2361887"/>
          </a:xfrm>
          <a:prstGeom prst="rect">
            <a:avLst/>
          </a:prstGeom>
        </p:spPr>
      </p:pic>
      <p:cxnSp>
        <p:nvCxnSpPr>
          <p:cNvPr id="18" name="Straight Arrow Connector 17"/>
          <p:cNvCxnSpPr/>
          <p:nvPr>
            <p:custDataLst>
              <p:tags r:id="rId17"/>
            </p:custDataLst>
          </p:nvPr>
        </p:nvCxnSpPr>
        <p:spPr>
          <a:xfrm flipH="1">
            <a:off x="2292096" y="4199852"/>
            <a:ext cx="1531619" cy="164884"/>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custDataLst>
              <p:tags r:id="rId18"/>
            </p:custDataLst>
          </p:nvPr>
        </p:nvSpPr>
        <p:spPr>
          <a:xfrm>
            <a:off x="3004693" y="3891043"/>
            <a:ext cx="3050158" cy="61761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Ellipsoid</a:t>
            </a:r>
            <a:r>
              <a:rPr kumimoji="0" lang="hu-HU" sz="1800" b="0" i="0" u="none" strike="noStrike" kern="0" cap="none" spc="0" normalizeH="0" baseline="0" noProof="0" dirty="0" smtClean="0">
                <a:ln>
                  <a:noFill/>
                </a:ln>
                <a:solidFill>
                  <a:srgbClr val="000000"/>
                </a:solidFill>
                <a:effectLst/>
                <a:uLnTx/>
                <a:uFillTx/>
              </a:rPr>
              <a:t> of projection </a:t>
            </a:r>
            <a:r>
              <a:rPr kumimoji="0" lang="hu-HU" sz="1800" b="0" i="0" u="none" strike="noStrike" kern="0" cap="none" spc="0" normalizeH="0" baseline="0" noProof="0" dirty="0" err="1" smtClean="0">
                <a:ln>
                  <a:noFill/>
                </a:ln>
                <a:solidFill>
                  <a:srgbClr val="000000"/>
                </a:solidFill>
                <a:effectLst/>
                <a:uLnTx/>
                <a:uFillTx/>
              </a:rPr>
              <a:t>matrix</a:t>
            </a:r>
            <a:endParaRPr kumimoji="0" lang="en-US" sz="1800" b="0" i="0" u="none" strike="noStrike" kern="0" cap="none" spc="0" normalizeH="0" baseline="0" noProof="0" dirty="0" err="1" smtClean="0">
              <a:ln>
                <a:noFill/>
              </a:ln>
              <a:solidFill>
                <a:srgbClr val="000000"/>
              </a:solidFill>
              <a:effectLst/>
              <a:uLnTx/>
              <a:uFillTx/>
            </a:endParaRPr>
          </a:p>
        </p:txBody>
      </p:sp>
      <p:cxnSp>
        <p:nvCxnSpPr>
          <p:cNvPr id="31" name="Straight Arrow Connector 30"/>
          <p:cNvCxnSpPr/>
          <p:nvPr>
            <p:custDataLst>
              <p:tags r:id="rId19"/>
            </p:custDataLst>
          </p:nvPr>
        </p:nvCxnSpPr>
        <p:spPr>
          <a:xfrm flipH="1" flipV="1">
            <a:off x="2535936" y="4998720"/>
            <a:ext cx="1045464" cy="34309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custDataLst>
              <p:tags r:id="rId20"/>
            </p:custDataLst>
          </p:nvPr>
        </p:nvSpPr>
        <p:spPr>
          <a:xfrm>
            <a:off x="2645664" y="5316528"/>
            <a:ext cx="3243072" cy="418829"/>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Estimation</a:t>
            </a:r>
            <a:r>
              <a:rPr kumimoji="0" lang="hu-HU" sz="1800" b="0" i="0" u="none" strike="noStrike" kern="0" cap="none" spc="0" normalizeH="0" baseline="0" noProof="0" dirty="0" smtClean="0">
                <a:ln>
                  <a:noFill/>
                </a:ln>
                <a:solidFill>
                  <a:srgbClr val="000000"/>
                </a:solidFill>
                <a:effectLst/>
                <a:uLnTx/>
                <a:uFillTx/>
              </a:rPr>
              <a:t> of </a:t>
            </a:r>
            <a:r>
              <a:rPr kumimoji="0" lang="hu-HU" sz="1800" b="0" i="0" u="none" strike="noStrike" kern="0" cap="none" spc="0" normalizeH="0" baseline="0" noProof="0" dirty="0" err="1" smtClean="0">
                <a:ln>
                  <a:noFill/>
                </a:ln>
                <a:solidFill>
                  <a:srgbClr val="000000"/>
                </a:solidFill>
                <a:effectLst/>
                <a:uLnTx/>
                <a:uFillTx/>
              </a:rPr>
              <a:t>protection</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level</a:t>
            </a:r>
            <a:endParaRPr kumimoji="0" lang="en-US" sz="1800" b="0" i="0" u="none" strike="noStrike" kern="0" cap="none" spc="0" normalizeH="0" baseline="0" noProof="0" dirty="0" err="1" smtClean="0">
              <a:ln>
                <a:noFill/>
              </a:ln>
              <a:solidFill>
                <a:srgbClr val="000000"/>
              </a:solidFill>
              <a:effectLst/>
              <a:uLnTx/>
              <a:uFillTx/>
            </a:endParaRPr>
          </a:p>
        </p:txBody>
      </p:sp>
      <p:pic>
        <p:nvPicPr>
          <p:cNvPr id="36" name="Picture 35"/>
          <p:cNvPicPr>
            <a:picLocks noChangeAspect="1"/>
          </p:cNvPicPr>
          <p:nvPr>
            <p:custDataLst>
              <p:tags r:id="rId21"/>
            </p:custDataLst>
          </p:nvPr>
        </p:nvPicPr>
        <p:blipFill>
          <a:blip r:embed="rId30"/>
          <a:stretch>
            <a:fillRect/>
          </a:stretch>
        </p:blipFill>
        <p:spPr>
          <a:xfrm>
            <a:off x="6003481" y="4794145"/>
            <a:ext cx="4125659" cy="492266"/>
          </a:xfrm>
          <a:prstGeom prst="rect">
            <a:avLst/>
          </a:prstGeom>
        </p:spPr>
      </p:pic>
      <p:sp>
        <p:nvSpPr>
          <p:cNvPr id="37" name="TextBox 36"/>
          <p:cNvSpPr txBox="1"/>
          <p:nvPr>
            <p:custDataLst>
              <p:tags r:id="rId22"/>
            </p:custDataLst>
          </p:nvPr>
        </p:nvSpPr>
        <p:spPr>
          <a:xfrm>
            <a:off x="6054851" y="4299246"/>
            <a:ext cx="4668648" cy="444105"/>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Inverse</a:t>
            </a:r>
            <a:r>
              <a:rPr kumimoji="0" lang="hu-HU" sz="1800" b="0" i="0" u="none" strike="noStrike" kern="0" cap="none" spc="0" normalizeH="0" noProof="0" dirty="0" smtClean="0">
                <a:ln>
                  <a:noFill/>
                </a:ln>
                <a:solidFill>
                  <a:srgbClr val="000000"/>
                </a:solidFill>
                <a:effectLst/>
                <a:uLnTx/>
                <a:uFillTx/>
              </a:rPr>
              <a:t> </a:t>
            </a:r>
            <a:r>
              <a:rPr kumimoji="0" lang="hu-HU" sz="1800" b="0" i="0" u="none" strike="noStrike" kern="0" cap="none" spc="0" normalizeH="0" noProof="0" dirty="0" err="1" smtClean="0">
                <a:ln>
                  <a:noFill/>
                </a:ln>
                <a:solidFill>
                  <a:srgbClr val="000000"/>
                </a:solidFill>
                <a:effectLst/>
                <a:uLnTx/>
                <a:uFillTx/>
              </a:rPr>
              <a:t>cummulative</a:t>
            </a:r>
            <a:r>
              <a:rPr kumimoji="0" lang="hu-HU" sz="1800" b="0" i="0" u="none" strike="noStrike" kern="0" cap="none" spc="0" normalizeH="0" noProof="0" dirty="0" smtClean="0">
                <a:ln>
                  <a:noFill/>
                </a:ln>
                <a:solidFill>
                  <a:srgbClr val="000000"/>
                </a:solidFill>
                <a:effectLst/>
                <a:uLnTx/>
                <a:uFillTx/>
              </a:rPr>
              <a:t> </a:t>
            </a:r>
            <a:r>
              <a:rPr kumimoji="0" lang="hu-HU" sz="1800" b="0" i="0" u="none" strike="noStrike" kern="0" cap="none" spc="0" normalizeH="0" noProof="0" dirty="0" err="1" smtClean="0">
                <a:ln>
                  <a:noFill/>
                </a:ln>
                <a:solidFill>
                  <a:srgbClr val="000000"/>
                </a:solidFill>
                <a:effectLst/>
                <a:uLnTx/>
                <a:uFillTx/>
              </a:rPr>
              <a:t>function</a:t>
            </a:r>
            <a:r>
              <a:rPr kumimoji="0" lang="hu-HU" sz="1800" b="0" i="0" u="none" strike="noStrike" kern="0" cap="none" spc="0" normalizeH="0" noProof="0" dirty="0" smtClean="0">
                <a:ln>
                  <a:noFill/>
                </a:ln>
                <a:solidFill>
                  <a:srgbClr val="000000"/>
                </a:solidFill>
                <a:effectLst/>
                <a:uLnTx/>
                <a:uFillTx/>
              </a:rPr>
              <a:t> of 2D Gaussian</a:t>
            </a:r>
            <a:endParaRPr kumimoji="0" lang="en-US" sz="1800" b="0" i="0" u="none" strike="noStrike" kern="0" cap="none" spc="0" normalizeH="0" baseline="0" noProof="0" dirty="0" err="1"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33858872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9</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Ionsopheric</a:t>
            </a:r>
            <a:r>
              <a:rPr lang="hu-HU" sz="2800" dirty="0" smtClean="0">
                <a:solidFill>
                  <a:srgbClr val="A80163"/>
                </a:solidFill>
              </a:rPr>
              <a:t> </a:t>
            </a:r>
            <a:r>
              <a:rPr lang="hu-HU" sz="2800" dirty="0" err="1" smtClean="0">
                <a:solidFill>
                  <a:srgbClr val="A80163"/>
                </a:solidFill>
              </a:rPr>
              <a:t>Grid</a:t>
            </a:r>
            <a:r>
              <a:rPr lang="hu-HU" sz="2800" dirty="0" smtClean="0">
                <a:solidFill>
                  <a:srgbClr val="A80163"/>
                </a:solidFill>
              </a:rPr>
              <a:t> </a:t>
            </a:r>
            <a:r>
              <a:rPr lang="hu-HU" sz="2800" dirty="0" err="1" smtClean="0">
                <a:solidFill>
                  <a:srgbClr val="A80163"/>
                </a:solidFill>
              </a:rPr>
              <a:t>Point</a:t>
            </a:r>
            <a:r>
              <a:rPr lang="hu-HU" sz="2800" dirty="0" smtClean="0">
                <a:solidFill>
                  <a:srgbClr val="A80163"/>
                </a:solidFill>
              </a:rPr>
              <a:t> and </a:t>
            </a:r>
            <a:r>
              <a:rPr lang="hu-HU" sz="2800" dirty="0" err="1" smtClean="0">
                <a:solidFill>
                  <a:srgbClr val="A80163"/>
                </a:solidFill>
              </a:rPr>
              <a:t>Message</a:t>
            </a:r>
            <a:r>
              <a:rPr lang="hu-HU" sz="2800" dirty="0" smtClean="0">
                <a:solidFill>
                  <a:srgbClr val="A80163"/>
                </a:solidFill>
              </a:rPr>
              <a:t> </a:t>
            </a:r>
            <a:r>
              <a:rPr lang="hu-HU" sz="2800" dirty="0" err="1" smtClean="0">
                <a:solidFill>
                  <a:srgbClr val="A80163"/>
                </a:solidFill>
              </a:rPr>
              <a:t>Formats</a:t>
            </a:r>
            <a:endParaRPr lang="en-US" sz="2800" dirty="0">
              <a:solidFill>
                <a:srgbClr val="A80163"/>
              </a:solidFill>
            </a:endParaRPr>
          </a:p>
        </p:txBody>
      </p:sp>
      <p:pic>
        <p:nvPicPr>
          <p:cNvPr id="10" name="Picture 9"/>
          <p:cNvPicPr>
            <a:picLocks noChangeAspect="1"/>
          </p:cNvPicPr>
          <p:nvPr>
            <p:custDataLst>
              <p:tags r:id="rId9"/>
            </p:custDataLst>
          </p:nvPr>
        </p:nvPicPr>
        <p:blipFill>
          <a:blip r:embed="rId18"/>
          <a:stretch>
            <a:fillRect/>
          </a:stretch>
        </p:blipFill>
        <p:spPr>
          <a:xfrm>
            <a:off x="289407" y="1576614"/>
            <a:ext cx="5408612" cy="1328279"/>
          </a:xfrm>
          <a:prstGeom prst="rect">
            <a:avLst/>
          </a:prstGeom>
        </p:spPr>
      </p:pic>
      <p:pic>
        <p:nvPicPr>
          <p:cNvPr id="11" name="Picture 10"/>
          <p:cNvPicPr>
            <a:picLocks noChangeAspect="1"/>
          </p:cNvPicPr>
          <p:nvPr>
            <p:custDataLst>
              <p:tags r:id="rId10"/>
            </p:custDataLst>
          </p:nvPr>
        </p:nvPicPr>
        <p:blipFill>
          <a:blip r:embed="rId19"/>
          <a:stretch>
            <a:fillRect/>
          </a:stretch>
        </p:blipFill>
        <p:spPr>
          <a:xfrm>
            <a:off x="266700" y="3488023"/>
            <a:ext cx="5408612" cy="1634956"/>
          </a:xfrm>
          <a:prstGeom prst="rect">
            <a:avLst/>
          </a:prstGeom>
        </p:spPr>
      </p:pic>
      <p:pic>
        <p:nvPicPr>
          <p:cNvPr id="9" name="Picture 8"/>
          <p:cNvPicPr>
            <a:picLocks noChangeAspect="1"/>
          </p:cNvPicPr>
          <p:nvPr>
            <p:custDataLst>
              <p:tags r:id="rId11"/>
            </p:custDataLst>
          </p:nvPr>
        </p:nvPicPr>
        <p:blipFill>
          <a:blip r:embed="rId20"/>
          <a:stretch>
            <a:fillRect/>
          </a:stretch>
        </p:blipFill>
        <p:spPr>
          <a:xfrm>
            <a:off x="5664070" y="1557221"/>
            <a:ext cx="5305555" cy="3546366"/>
          </a:xfrm>
          <a:prstGeom prst="rect">
            <a:avLst/>
          </a:prstGeom>
          <a:solidFill>
            <a:schemeClr val="accent2">
              <a:lumMod val="40000"/>
              <a:lumOff val="60000"/>
              <a:alpha val="73000"/>
            </a:schemeClr>
          </a:solidFill>
        </p:spPr>
      </p:pic>
      <p:sp>
        <p:nvSpPr>
          <p:cNvPr id="12" name="TextBox 11"/>
          <p:cNvSpPr txBox="1"/>
          <p:nvPr>
            <p:custDataLst>
              <p:tags r:id="rId12"/>
            </p:custDataLst>
          </p:nvPr>
        </p:nvSpPr>
        <p:spPr>
          <a:xfrm>
            <a:off x="1485899" y="1281121"/>
            <a:ext cx="3438525" cy="391037"/>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smtClean="0">
                <a:ln>
                  <a:noFill/>
                </a:ln>
                <a:solidFill>
                  <a:schemeClr val="accent2">
                    <a:lumMod val="60000"/>
                    <a:lumOff val="40000"/>
                  </a:schemeClr>
                </a:solidFill>
                <a:effectLst/>
                <a:uLnTx/>
                <a:uFillTx/>
              </a:rPr>
              <a:t>IGP </a:t>
            </a:r>
            <a:r>
              <a:rPr kumimoji="0" lang="hu-HU" sz="1800" b="1" i="0" u="none" strike="noStrike" kern="0" cap="none" spc="0" normalizeH="0" baseline="0" noProof="0" dirty="0" err="1" smtClean="0">
                <a:ln>
                  <a:noFill/>
                </a:ln>
                <a:solidFill>
                  <a:schemeClr val="accent2">
                    <a:lumMod val="60000"/>
                    <a:lumOff val="40000"/>
                  </a:schemeClr>
                </a:solidFill>
                <a:effectLst/>
                <a:uLnTx/>
                <a:uFillTx/>
              </a:rPr>
              <a:t>Mask</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Message</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Format</a:t>
            </a:r>
            <a:endParaRPr kumimoji="0" lang="en-US" sz="1800" b="1" i="0" u="none" strike="noStrike" kern="0" cap="none" spc="0" normalizeH="0" baseline="0" noProof="0" dirty="0" err="1" smtClean="0">
              <a:ln>
                <a:noFill/>
              </a:ln>
              <a:solidFill>
                <a:schemeClr val="accent2">
                  <a:lumMod val="60000"/>
                  <a:lumOff val="40000"/>
                </a:schemeClr>
              </a:solidFill>
              <a:effectLst/>
              <a:uLnTx/>
              <a:uFillTx/>
            </a:endParaRPr>
          </a:p>
        </p:txBody>
      </p:sp>
      <p:sp>
        <p:nvSpPr>
          <p:cNvPr id="13" name="TextBox 12"/>
          <p:cNvSpPr txBox="1"/>
          <p:nvPr>
            <p:custDataLst>
              <p:tags r:id="rId13"/>
            </p:custDataLst>
          </p:nvPr>
        </p:nvSpPr>
        <p:spPr>
          <a:xfrm>
            <a:off x="346868" y="3046426"/>
            <a:ext cx="5248276" cy="391037"/>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smtClean="0">
                <a:ln>
                  <a:noFill/>
                </a:ln>
                <a:solidFill>
                  <a:schemeClr val="accent2">
                    <a:lumMod val="60000"/>
                    <a:lumOff val="40000"/>
                  </a:schemeClr>
                </a:solidFill>
                <a:effectLst/>
                <a:uLnTx/>
                <a:uFillTx/>
              </a:rPr>
              <a:t>Ionospheric</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Delay</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Corrections</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Message</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Format</a:t>
            </a:r>
            <a:endParaRPr kumimoji="0" lang="en-US" sz="1800" b="1" i="0" u="none" strike="noStrike" kern="0" cap="none" spc="0" normalizeH="0" baseline="0" noProof="0" dirty="0" err="1" smtClean="0">
              <a:ln>
                <a:noFill/>
              </a:ln>
              <a:solidFill>
                <a:schemeClr val="accent2">
                  <a:lumMod val="60000"/>
                  <a:lumOff val="40000"/>
                </a:schemeClr>
              </a:solidFill>
              <a:effectLst/>
              <a:uLnTx/>
              <a:uFillTx/>
            </a:endParaRPr>
          </a:p>
        </p:txBody>
      </p:sp>
      <p:sp>
        <p:nvSpPr>
          <p:cNvPr id="14" name="Rectangle 13"/>
          <p:cNvSpPr/>
          <p:nvPr>
            <p:custDataLst>
              <p:tags r:id="rId14"/>
            </p:custDataLst>
          </p:nvPr>
        </p:nvSpPr>
        <p:spPr>
          <a:xfrm>
            <a:off x="7982712" y="1672158"/>
            <a:ext cx="1307592" cy="1374268"/>
          </a:xfrm>
          <a:prstGeom prst="rect">
            <a:avLst/>
          </a:prstGeom>
          <a:noFill/>
          <a:ln w="34925" cap="flat" cmpd="sng" algn="ctr">
            <a:solidFill>
              <a:srgbClr val="3F136C">
                <a:alpha val="84000"/>
              </a:srgbClr>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15" name="Rectangle 14"/>
          <p:cNvSpPr/>
          <p:nvPr>
            <p:custDataLst>
              <p:tags r:id="rId15"/>
            </p:custDataLst>
          </p:nvPr>
        </p:nvSpPr>
        <p:spPr>
          <a:xfrm>
            <a:off x="7982712" y="1672158"/>
            <a:ext cx="1307592" cy="1374267"/>
          </a:xfrm>
          <a:prstGeom prst="rect">
            <a:avLst/>
          </a:prstGeom>
          <a:solidFill>
            <a:schemeClr val="accent1">
              <a:lumMod val="20000"/>
              <a:lumOff val="80000"/>
              <a:alpha val="51000"/>
            </a:schemeClr>
          </a:solidFill>
          <a:ln w="9525" cap="flat" cmpd="sng" algn="ctr">
            <a:solidFill>
              <a:schemeClr val="accent1">
                <a:alpha val="1000"/>
              </a:schemeClr>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Tree>
    <p:custDataLst>
      <p:tags r:id="rId1"/>
    </p:custDataLst>
    <p:extLst>
      <p:ext uri="{BB962C8B-B14F-4D97-AF65-F5344CB8AC3E}">
        <p14:creationId xmlns:p14="http://schemas.microsoft.com/office/powerpoint/2010/main" val="298293369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LI" val="1"/>
  <p:tag name="LAYOUTLANGUAGE" val="1033"/>
  <p:tag name="CFG.LAYOUT" val="BOSCH2"/>
  <p:tag name="CFG.CUSTOMERVERSION" val="9"/>
  <p:tag name="ML_1" val="RBHU_Bp"/>
  <p:tag name="ML_2" val="Bosch2.mcr"/>
  <p:tag name="FIELD.DATE.CONTENT" val="2019-04-11"/>
  <p:tag name="FIELD.DATE.VALUE" val="2019-04-11"/>
  <p:tag name="FIELD.CONF.SUFFIX.CONTENT" val="\n | "/>
  <p:tag name="FIELD.CONF.COMBOINDEX" val="0"/>
  <p:tag name="FIELD.REM_ABL.SUFFIX.CONTENT" val="&#10;\n"/>
  <p:tag name="FIELD.COPY.CONTENT" val="© Robert Bosch GmbH 2019. All rights reserved, also regarding any disposal, exploitation, reproduction, editing, distribution, as well as in the event of applications for industrial property rights."/>
  <p:tag name="FIELD.COPY.VALUE" val="© Robert Bosch GmbH 2019. All rights reserved, also regarding any disposal, exploitation, reproduction, editing, distribution, as well as in the event of applications for industrial property rights."/>
  <p:tag name="FIELD.COPY.COMBOINDEX" val="0"/>
  <p:tag name="FIELD.BGROUP.SUFFIX.CONTENT" val=" | "/>
  <p:tag name="FIELD.BGROUP.COMBOINDEX" val="0"/>
  <p:tag name="FIELD.CHAPTER.CONTENT" val="Header of section"/>
  <p:tag name="FIELD.CHAPTER.VALUE" val="Header of section"/>
  <p:tag name="FIELD.DPT.CONTENT" val="CC/ENG2-Bp"/>
  <p:tag name="FIELD.DPT.VALUE" val="CC/ENG2-Bp | "/>
  <p:tag name="FIELD.DPT.SUFFIX.CONTENT" val=" | "/>
  <p:tag name="MIWBCLNT.HOMEURL" val="C:\Program Files (x86)\eForms\FB\portal_index.htm"/>
  <p:tag name="FIELDS.INITIALIZED" val="1"/>
  <p:tag name="FIELD.DATE.COMBOINDEX" val="-2"/>
  <p:tag name="FIELD.REM_ABL.COMBOINDEX" val="-2"/>
  <p:tag name="FIELD.CHAPTER.COMBOINDEX" val="-2"/>
  <p:tag name="FIELD.REM_ANL.COMBOINDEX" val="-2"/>
  <p:tag name="FIELD.DPT.COMBOINDEX" val="-2"/>
  <p:tag name="CONFIG" val="BOSCH2"/>
  <p:tag name="CFG.VERSION" val="0"/>
  <p:tag name="CFG.LAYOUTID" val="Bosch Layout 16:9 (new colored style)"/>
  <p:tag name="MAPNAME" val="Map1"/>
  <p:tag name="LICENSEKEY" val="46504b9e-b1c9-48ed-967f-a36de42ae84b"/>
  <p:tag name="TITLEMASTERMASTERNAME" val="TitleSlide"/>
  <p:tag name="TITLEMASTERSHAPESETGROUPCLASSNAME" val="ShapeSetGroup1"/>
  <p:tag name="TITLEMASTERCOLORSETGROUPCLASSNAME" val="ColorSetGroup1"/>
  <p:tag name="TITLEMASTERFONTSETGROUPCLASSNAME" val="FontSetGroup1"/>
  <p:tag name="TITLEMASTERSTYLESETGROUPCLASSNAME" val="StyleSetGroup1"/>
  <p:tag name="TITLEMASTERMODIFIED" val="1"/>
  <p:tag name="ML_LAYOUT_RESOURCE" val="BOSCH2_16_9_2018.MCR"/>
  <p:tag name="CFG.LAYOUTRES" val="BOSCH2_16_9_2018"/>
  <p:tag name="CFG.BOSCHLOGOUPDATED" val="1"/>
  <p:tag name="SLIDEMASTERMASTERNAME" val="Slide"/>
  <p:tag name="SLIDEMASTERSHAPESETGROUPCLASSNAME" val="ShapeSetGroup1"/>
  <p:tag name="SLIDEMASTERCOLORSETGROUPCLASSNAME" val="ColorSetGroup1"/>
  <p:tag name="SLIDEMASTERFONTSETGROUPCLASSNAME" val="FontSetGroup1"/>
  <p:tag name="SLIDEMASTERSTYLESETGROUPCLASSNAME" val="StyleSetGroup1"/>
  <p:tag name="SLIDEMASTERMODIFIED" val="1"/>
  <p:tag name="MLI.KOMP.DO_NOT_ASK" val="1"/>
</p:tagLst>
</file>

<file path=ppt/tags/tag10.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ETCLASSNAME" val="ColorSet1"/>
  <p:tag name="MLI" val="1"/>
  <p:tag name="SHAPESETGROUPCLASSNAME" val="ShapeSetGroup1"/>
  <p:tag name="SHAPESETCLASSNAME" val="TitleSupergraphic1"/>
  <p:tag name="COLORSETGROUPCLASSNAME" val="ColorSetGroup1"/>
  <p:tag name="FONTSETGROUPCLASSNAME" val="FontSetGroup1"/>
  <p:tag name="SHAPECLASSNAME" val="TitleOnTitleSlides"/>
  <p:tag name="SHAPECLASSPROTECTIONTYPE" val="3"/>
  <p:tag name="COLORS" val="-2;-2;-2;-2;-1;-2"/>
</p:tagLst>
</file>

<file path=ppt/tags/tag100.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01.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02.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03.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04.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0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0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0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08.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0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1.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TitleSupergraphic1"/>
  <p:tag name="SHAPESETGROUPCLASSNAME" val="ShapeSetGroup1"/>
</p:tagLst>
</file>

<file path=ppt/tags/tag11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11.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2.xml><?xml version="1.0" encoding="utf-8"?>
<p:tagLst xmlns:a="http://schemas.openxmlformats.org/drawingml/2006/main" xmlns:r="http://schemas.openxmlformats.org/officeDocument/2006/relationships" xmlns:p="http://schemas.openxmlformats.org/presentationml/2006/main">
  <p:tag name="COLORSETCLASSNAME" val="ColorSet2"/>
  <p:tag name="COLORS" val="-1;-1;Primary;-1;-1;-2"/>
</p:tagLst>
</file>

<file path=ppt/tags/tag11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1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1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1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1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1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1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ChapterTitle"/>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Lst>
</file>

<file path=ppt/tags/tag12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2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4.xml><?xml version="1.0" encoding="utf-8"?>
<p:tagLst xmlns:a="http://schemas.openxmlformats.org/drawingml/2006/main" xmlns:r="http://schemas.openxmlformats.org/officeDocument/2006/relationships" xmlns:p="http://schemas.openxmlformats.org/presentationml/2006/main">
  <p:tag name="COLORSETCLASSNAME" val="ColorSet2"/>
  <p:tag name="COLORS" val="-1;-1;-1;-1;-1;-2"/>
</p:tagLst>
</file>

<file path=ppt/tags/tag125.xml><?xml version="1.0" encoding="utf-8"?>
<p:tagLst xmlns:a="http://schemas.openxmlformats.org/drawingml/2006/main" xmlns:r="http://schemas.openxmlformats.org/officeDocument/2006/relationships" xmlns:p="http://schemas.openxmlformats.org/presentationml/2006/mai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FIELD.CHAPTER.CONTENT" val="GINA – Global Integrated Navigation Algorithm"/>
  <p:tag name="FIELD.CHAPTER.VALUE" val="GINA – Global Integrated Navigation Algorithm"/>
  <p:tag name="FIELD.CHAPTER.COMBOINDEX" val="-2"/>
  <p:tag name="FIELD.REM_ANL.COMBOINDEX" val="-2"/>
  <p:tag name="FIELD.DPT.COMBOINDEX" val="-2"/>
</p:tagLst>
</file>

<file path=ppt/tags/tag12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130.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31.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32.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33.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34.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3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3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 val="-2;-2;-2;-2;White;-2"/>
  <p:tag name="COLORSETCLASSNAME" val="ColorSet1"/>
  <p:tag name="MLI" val="1"/>
  <p:tag name="SHAPESETGROUPCLASSNAME" val="ShapeSetGroup1"/>
  <p:tag name="SHAPESETCLASSNAME" val="ChapterTitle"/>
  <p:tag name="COLORSETGROUPCLASSNAME" val="ColorSetGroup1"/>
  <p:tag name="FONTSETGROUPCLASSNAME" val="FontSetGroup1"/>
  <p:tag name="SHAPECLASSNAME" val="TextOnChapterSlide"/>
  <p:tag name="SHAPECLASSPROTECTIONTYPE" val="3"/>
</p:tagLst>
</file>

<file path=ppt/tags/tag1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5.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4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8.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49.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5.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15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51.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52.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53.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54.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55.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5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5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8.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5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6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61.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6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6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6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6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6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6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6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6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7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7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7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7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7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7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7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7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7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7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8.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8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8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8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8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8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8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8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8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8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8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9.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9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9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9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9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9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9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9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9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9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9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1"/>
  <p:tag name="FONTSETGROUPCLASSNAME" val="FontSetGroup1"/>
  <p:tag name="SHAPECLASSFILE" val="Bosch-Supergraphic-Bottom-16-9.png"/>
  <p:tag name="MLI" val="1"/>
  <p:tag name="SHAPECLASSNAME" val="ColorBarOnSlides"/>
  <p:tag name="SHAPECLASSPROTECTIONTYPE" val="15"/>
</p:tagLst>
</file>

<file path=ppt/tags/tag20.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0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0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02.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20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04.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0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06.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07.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08.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09.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1.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10.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1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1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ChapterTitle"/>
  <p:tag name="COLORSETGROUPCLASSNAME" val="ColorSetGroup5"/>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Lst>
</file>

<file path=ppt/tags/tag217.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5"/>
  <p:tag name="FONTSETGROUPCLASSNAME" val="FontSetGroup1"/>
  <p:tag name="SHAPECLASSFILE" val="Bosch-Symbol-Logotype-Supergraphic.png"/>
  <p:tag name="MLI" val="1"/>
  <p:tag name="SHAPECLASSNAME" val="ColorBarOnTitleSlides"/>
  <p:tag name="SHAPECLASSPROTECTIONTYPE" val="15"/>
</p:tagLst>
</file>

<file path=ppt/tags/tag218.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ETCLASSNAME" val="ColorSet1"/>
  <p:tag name="MLI" val="1"/>
  <p:tag name="SHAPESETGROUPCLASSNAME" val="ShapeSetGroup1"/>
  <p:tag name="SHAPESETCLASSNAME" val="ChapterTitle"/>
  <p:tag name="COLORSETGROUPCLASSNAME" val="ColorSetGroup5"/>
  <p:tag name="FONTSETGROUPCLASSNAME" val="FontSetGroup1"/>
  <p:tag name="SHAPECLASSNAME" val="TextOnChapterSlide"/>
  <p:tag name="SHAPECLASSPROTECTIONTYPE" val="3"/>
  <p:tag name="COLORS" val="-2;-2;-2;-2;-1;-2"/>
</p:tagLst>
</file>

<file path=ppt/tags/tag219.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5"/>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22.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20.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2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22.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23.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24.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25.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26.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2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2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2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30.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3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3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33.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34.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35.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36.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37.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3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3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1.xml><?xml version="1.0" encoding="utf-8"?>
<p:tagLst xmlns:a="http://schemas.openxmlformats.org/drawingml/2006/main" xmlns:r="http://schemas.openxmlformats.org/officeDocument/2006/relationships" xmlns:p="http://schemas.openxmlformats.org/presentationml/2006/main">
  <p:tag name="COLORSETCLASSNAME" val="ColorSet2"/>
  <p:tag name="COLORS" val="-2;-2;-2;-2;LightBlue;-2"/>
</p:tagLst>
</file>

<file path=ppt/tags/tag242.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24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5.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24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4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49.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5.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50.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51.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52.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53.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5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5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56.xml><?xml version="1.0" encoding="utf-8"?>
<p:tagLst xmlns:a="http://schemas.openxmlformats.org/drawingml/2006/main" xmlns:r="http://schemas.openxmlformats.org/officeDocument/2006/relationships" xmlns:p="http://schemas.openxmlformats.org/presentationml/2006/main">
  <p:tag name="COLORSETCLASSNAME" val="ColorSet2"/>
  <p:tag name="COLORS" val="-2;-2;-2;-2;LightBlue;-2"/>
</p:tagLst>
</file>

<file path=ppt/tags/tag257.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25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5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6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61.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26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6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64.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65.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66.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67.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68.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6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7.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7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3.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74.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275.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7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77.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78.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79.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8.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80.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81.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8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83.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8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85.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86.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28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88.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8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9.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9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91.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9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9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94.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95.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96.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97.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98.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9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Slide"/>
  <p:tag name="SHAPESETGROUPCLASSNAME" val="ShapeSetGroup1"/>
</p:tagLst>
</file>

<file path=ppt/tags/tag30.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30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0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0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30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304.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305.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306.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307.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308.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30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31.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31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11.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EndSlide"/>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SUBTITLE 1_SHAPECLASSPROTECTIONTYPE" val="0"/>
  <p:tag name="TITLE 2_SHAPECLASSPROTECTIONTYPE" val="3"/>
  <p:tag name="PICTURE 5_SHAPECLASSPROTECTIONTYPE" val="15"/>
</p:tagLst>
</file>

<file path=ppt/tags/tag312.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EndSlide"/>
  <p:tag name="COLORSETGROUPCLASSNAME" val="ColorSetGroup1"/>
  <p:tag name="FONTSETGROUPCLASSNAME" val="FontSetGroup1"/>
  <p:tag name="SHAPECLASSNAME" val="HiddenSubtitle"/>
  <p:tag name="SHAPECLASSPROTECTIONTYPE" val="0"/>
  <p:tag name="ML_SENDTOBACK" val=" 1"/>
</p:tagLst>
</file>

<file path=ppt/tags/tag31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EndSlide"/>
  <p:tag name="COLORSETGROUPCLASSNAME" val="ColorSetGroup1"/>
  <p:tag name="FONTSETGROUPCLASSNAME" val="FontSetGroup1"/>
  <p:tag name="SHAPECLASSFILE" val="Bosch-Supergraphic-Light-Gray-16-9.png"/>
  <p:tag name="ML_SENDTOBACK" val=" 1"/>
  <p:tag name="MLI" val="1"/>
  <p:tag name="SHAPECLASSNAME" val="SupergraphicGray"/>
  <p:tag name="SHAPECLASSPROTECTIONTYPE" val="15"/>
</p:tagLst>
</file>

<file path=ppt/tags/tag314.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EndSlide"/>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315.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 val="-2;-2;-2;-2;Black;-2"/>
  <p:tag name="COLORSETCLASSNAME" val="ColorSet1"/>
  <p:tag name="MLI" val="1"/>
  <p:tag name="SHAPESETGROUPCLASSNAME" val="ShapeSetGroup1"/>
  <p:tag name="SHAPESETCLASSNAME" val="EndSlide"/>
  <p:tag name="COLORSETGROUPCLASSNAME" val="ColorSetGroup1"/>
  <p:tag name="FONTSETGROUPCLASSNAME" val="FontSetGroup1"/>
  <p:tag name="SHAPECLASSNAME" val="TextOnEndSlide"/>
  <p:tag name="SHAPECLASSPROTECTIONTYPE" val="3"/>
</p:tagLst>
</file>

<file path=ppt/tags/tag316.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EndSlide"/>
  <p:tag name="SHAPESETGROUPCLASSNAME" val="ShapeSetGroup1"/>
</p:tagLst>
</file>

<file path=ppt/tags/tag3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33.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3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5.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36.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3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9.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4.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TitleSlide"/>
  <p:tag name="COLORSETGROUPCLASSNAME" val="ColorSetGroup1"/>
  <p:tag name="FONTSETGROUPCLASSNAME" val="FontSetGroup1"/>
  <p:tag name="SHAPECLASSNAME" val="HiddenSubtitle"/>
  <p:tag name="SHAPECLASSPROTECTIONTYPE" val="0"/>
  <p:tag name="ML_SENDTOBACK" val=" 1"/>
</p:tagLst>
</file>

<file path=ppt/tags/tag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4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42.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43.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44.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45.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46.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4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48.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49.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5.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 val="-2;-2;-2;-2;White;-2"/>
  <p:tag name="COLORSETCLASSNAME" val="ColorSet1"/>
  <p:tag name="MLI" val="1"/>
  <p:tag name="SHAPESETGROUPCLASSNAME" val="ShapeSetGroup1"/>
  <p:tag name="SHAPESETCLASSNAME" val="TitleSlide"/>
  <p:tag name="COLORSETGROUPCLASSNAME" val="ColorSetGroup1"/>
  <p:tag name="FONTSETGROUPCLASSNAME" val="FontSetGroup1"/>
  <p:tag name="SHAPECLASSNAME" val="TitleOnTitleSlides"/>
  <p:tag name="SHAPECLASSPROTECTIONTYPE" val="3"/>
</p:tagLst>
</file>

<file path=ppt/tags/tag5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2.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53.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5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5.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5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57.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58.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59.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SHAPESETGROUPCLASSNAME" val="ShapeSetGroup1"/>
  <p:tag name="SHAPESETCLASSNAME" val="TitleSupergraphic1"/>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SUBTITLE 2_SHAPECLASSPROTECTIONTYPE" val="0"/>
  <p:tag name="TITLE 1_SHAPECLASSPROTECTIONTYPE" val="3"/>
  <p:tag name="PICTURE 5_SHAPECLASSPROTECTIONTYPE" val="15"/>
  <p:tag name="ML_LAYOUT_RESOURCE" val="BOSCH2_16_9_2018.MCR"/>
  <p:tag name="CFG.LAYOUTRES" val="BOSCH2_16_9_2018"/>
</p:tagLst>
</file>

<file path=ppt/tags/tag60.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61.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6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63.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64.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6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9.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7.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TitleSupergraphic1"/>
  <p:tag name="COLORSETGROUPCLASSNAME" val="ColorSetGroup1"/>
  <p:tag name="FONTSETGROUPCLASSNAME" val="FontSetGroup1"/>
  <p:tag name="SHAPECLASSNAME" val="HiddenSubtitle"/>
  <p:tag name="SHAPECLASSPROTECTIONTYPE" val="0"/>
  <p:tag name="ML_SENDTOBACK" val=" 1"/>
</p:tagLst>
</file>

<file path=ppt/tags/tag70.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7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7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ChapterTitle"/>
  <p:tag name="COLORSETGROUPCLASSNAME" val="ColorSetGroup3"/>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Lst>
</file>

<file path=ppt/tags/tag7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3"/>
  <p:tag name="FONTSETGROUPCLASSNAME" val="FontSetGroup1"/>
  <p:tag name="SHAPECLASSFILE" val="Bosch-Symbol-Logotype-Supergraphic.png"/>
  <p:tag name="MLI" val="1"/>
  <p:tag name="SHAPECLASSNAME" val="ColorBarOnTitleSlides"/>
  <p:tag name="SHAPECLASSPROTECTIONTYPE" val="15"/>
</p:tagLst>
</file>

<file path=ppt/tags/tag74.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ETCLASSNAME" val="ColorSet1"/>
  <p:tag name="MLI" val="1"/>
  <p:tag name="SHAPESETGROUPCLASSNAME" val="ShapeSetGroup1"/>
  <p:tag name="SHAPESETCLASSNAME" val="ChapterTitle"/>
  <p:tag name="COLORSETGROUPCLASSNAME" val="ColorSetGroup3"/>
  <p:tag name="FONTSETGROUPCLASSNAME" val="FontSetGroup1"/>
  <p:tag name="SHAPECLASSNAME" val="TextOnChapterSlide"/>
  <p:tag name="SHAPECLASSPROTECTIONTYPE" val="3"/>
  <p:tag name="COLORS" val="-2;-2;-2;-2;-1;-2"/>
</p:tagLst>
</file>

<file path=ppt/tags/tag75.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3"/>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7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7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7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79.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8.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TitleSupergraphic1"/>
  <p:tag name="COLORSETGROUPCLASSNAME" val="ColorSetGroup1"/>
  <p:tag name="FONTSETGROUPCLASSNAME" val="FontSetGroup1"/>
  <p:tag name="SHAPECLASSFILE" val="Bosch-Supergraphic-P1-16-9.png"/>
  <p:tag name="ML_SENDTOBACK" val=" 1"/>
  <p:tag name="MLI" val="1"/>
  <p:tag name="SHAPECLASSNAME" val="Supergraphic1"/>
  <p:tag name="SHAPECLASSPROTECTIONTYPE" val="15"/>
</p:tagLst>
</file>

<file path=ppt/tags/tag80.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81.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82.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83.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8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8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86.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87.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8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8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TitleSupergraphic1"/>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9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2.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9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4.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9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8.xml><?xml version="1.0" encoding="utf-8"?>
<p:tagLst xmlns:a="http://schemas.openxmlformats.org/drawingml/2006/main" xmlns:r="http://schemas.openxmlformats.org/officeDocument/2006/relationships" xmlns:p="http://schemas.openxmlformats.org/presentationml/2006/mai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FIELD.CHAPTER.CONTENT" val="EGNOS"/>
  <p:tag name="FIELD.CHAPTER.VALUE" val="EGNOS"/>
  <p:tag name="FIELD.CHAPTER.COMBOINDEX" val="-2"/>
  <p:tag name="FIELD.REM_ANL.COMBOINDEX" val="-2"/>
  <p:tag name="FIELD.DPT.COMBOINDEX" val="-2"/>
</p:tagLst>
</file>

<file path=ppt/tags/tag9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heme/theme1.xml><?xml version="1.0" encoding="utf-8"?>
<a:theme xmlns:a="http://schemas.openxmlformats.org/drawingml/2006/main" name="Bosch">
  <a:themeElements>
    <a:clrScheme name="Custom 1">
      <a:dk1>
        <a:sysClr val="windowText" lastClr="000000"/>
      </a:dk1>
      <a:lt1>
        <a:sysClr val="window" lastClr="FFFFFF"/>
      </a:lt1>
      <a:dk2>
        <a:srgbClr val="424C58"/>
      </a:dk2>
      <a:lt2>
        <a:srgbClr val="B2B3B5"/>
      </a:lt2>
      <a:accent1>
        <a:srgbClr val="A80163"/>
      </a:accent1>
      <a:accent2>
        <a:srgbClr val="3F136C"/>
      </a:accent2>
      <a:accent3>
        <a:srgbClr val="08427E"/>
      </a:accent3>
      <a:accent4>
        <a:srgbClr val="0E78C5"/>
      </a:accent4>
      <a:accent5>
        <a:srgbClr val="1399A0"/>
      </a:accent5>
      <a:accent6>
        <a:srgbClr val="67B419"/>
      </a:accent6>
      <a:hlink>
        <a:srgbClr val="738CB4"/>
      </a:hlink>
      <a:folHlink>
        <a:srgbClr val="B0BBD0"/>
      </a:folHlink>
    </a:clrScheme>
    <a:fontScheme name="Custom 1">
      <a:majorFont>
        <a:latin typeface="Bosch Office Sans"/>
        <a:ea typeface=""/>
        <a:cs typeface=""/>
      </a:majorFont>
      <a:minorFont>
        <a:latin typeface="Bosch Office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9525" cap="flat" cmpd="sng" algn="ctr">
          <a:solidFill>
            <a:srgbClr val="3F136C"/>
          </a:solidFill>
          <a:prstDash val="solid"/>
        </a:ln>
        <a:effectLst/>
      </a:spPr>
      <a:bodyPr rtlCol="0" anchor="ctr"/>
      <a:lstStyle>
        <a:defPPr marL="0" marR="0" indent="0" algn="ctr" defTabSz="914400" eaLnBrk="1" fontAlgn="auto" latinLnBrk="0" hangingPunct="1">
          <a:lnSpc>
            <a:spcPct val="100000"/>
          </a:lnSpc>
          <a:spcBef>
            <a:spcPts val="0"/>
          </a:spcBef>
          <a:spcAft>
            <a:spcPts val="0"/>
          </a:spcAft>
          <a:buClrTx/>
          <a:buSzTx/>
          <a:buFontTx/>
          <a:buNone/>
          <a:tabLst/>
          <a:defRPr kumimoji="0" sz="1800" b="0" i="0" u="none" strike="noStrike" kern="0" cap="none" spc="0" normalizeH="0" baseline="0" noProof="0" dirty="0" smtClean="0">
            <a:ln>
              <a:noFill/>
            </a:ln>
            <a:solidFill>
              <a:srgbClr val="000000"/>
            </a:solidFill>
            <a:effectLst/>
            <a:uLnTx/>
            <a:uFillTx/>
            <a:latin typeface="Bosch Office Sans"/>
            <a:ea typeface="+mn-ea"/>
            <a:cs typeface="+mn-cs"/>
          </a:defRPr>
        </a:defPPr>
      </a:lstStyle>
    </a:spDef>
    <a:txDef>
      <a:spPr>
        <a:noFill/>
      </a:spPr>
      <a:bodyPr wrap="square" lIns="0" tIns="0" rIns="0" bIns="0" rtlCol="0">
        <a:noAutofit/>
      </a:bodyPr>
      <a:lstStyle>
        <a:defPPr marR="0" defTabSz="914400" eaLnBrk="1" fontAlgn="auto" latinLnBrk="0" hangingPunct="1">
          <a:lnSpc>
            <a:spcPct val="107000"/>
          </a:lnSpc>
          <a:spcBef>
            <a:spcPts val="500"/>
          </a:spcBef>
          <a:spcAft>
            <a:spcPts val="0"/>
          </a:spcAft>
          <a:buClrTx/>
          <a:buSzTx/>
          <a:buFontTx/>
          <a:buNone/>
          <a:tabLst/>
          <a:defRPr kumimoji="0" sz="1800" b="0" i="0" u="none" strike="noStrike" kern="0" cap="none" spc="0" normalizeH="0" baseline="0" noProof="0" dirty="0" err="1" smtClean="0">
            <a:ln>
              <a:noFill/>
            </a:ln>
            <a:solidFill>
              <a:srgbClr val="000000"/>
            </a:solidFill>
            <a:effectLst/>
            <a:uLnTx/>
            <a:uFillTx/>
          </a:defRPr>
        </a:defPPr>
      </a:lstStyle>
    </a:txDef>
  </a:objectDefaults>
  <a:extraClrSchemeLst/>
  <a:extLst>
    <a:ext uri="{05A4C25C-085E-4340-85A3-A5531E510DB2}">
      <thm15:themeFamily xmlns:thm15="http://schemas.microsoft.com/office/thememl/2012/main" name="DefaultBosch2016.potx" id="{E6E424A2-CDFE-4FF3-B632-69E2B49B4471}" vid="{8DB00A46-DBD2-41A3-9952-545226F8B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2150</Words>
  <Application>Microsoft Office PowerPoint</Application>
  <PresentationFormat>Custom</PresentationFormat>
  <Paragraphs>231</Paragraphs>
  <Slides>26</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Bosch Office Sans</vt:lpstr>
      <vt:lpstr>Calibri</vt:lpstr>
      <vt:lpstr>Cambria Math</vt:lpstr>
      <vt:lpstr>Times New Roman</vt:lpstr>
      <vt:lpstr>Wingdings</vt:lpstr>
      <vt:lpstr>Wingdings 3</vt:lpstr>
      <vt:lpstr>Bosch</vt:lpstr>
      <vt:lpstr>Analyzis of EGNOS Ionospheric model </vt:lpstr>
      <vt:lpstr>Introduction</vt:lpstr>
      <vt:lpstr>Integrity – the aim of the EGNOS analyzis</vt:lpstr>
      <vt:lpstr>Definition of performace key parameter</vt:lpstr>
      <vt:lpstr>System performance</vt:lpstr>
      <vt:lpstr>Stanford diagram</vt:lpstr>
      <vt:lpstr>EGNOS &amp; GINA</vt:lpstr>
      <vt:lpstr>RTCA’s protection level calculation</vt:lpstr>
      <vt:lpstr>Ionsopheric Grid Point and Message Formats</vt:lpstr>
      <vt:lpstr>Ionospheric Variance</vt:lpstr>
      <vt:lpstr>EGNOS</vt:lpstr>
      <vt:lpstr>EGNOS Features – EMS Processing</vt:lpstr>
      <vt:lpstr>Raw measurement</vt:lpstr>
      <vt:lpstr>Interpolated IGPs</vt:lpstr>
      <vt:lpstr>EMS – CODE’s GIM</vt:lpstr>
      <vt:lpstr>EGNOS Features – Navigation Engine with EGNOS Iono Model</vt:lpstr>
      <vt:lpstr>Navigation Engine with EGNOS Iono Model</vt:lpstr>
      <vt:lpstr>Bayesian approach</vt:lpstr>
      <vt:lpstr>Are the measurements consistent?</vt:lpstr>
      <vt:lpstr>Priori beleif is the Measurement A</vt:lpstr>
      <vt:lpstr>Priori beleif is the Measurement B</vt:lpstr>
      <vt:lpstr>Which Priori Model would give the maximum likelihood?</vt:lpstr>
      <vt:lpstr>Which Priori Model would give the maximum likelihood?</vt:lpstr>
      <vt:lpstr>But wouldn’t we get the same result with a Kalman filter or LSQ?</vt:lpstr>
      <vt:lpstr>Think Tank</vt:lpstr>
      <vt:lpstr>Thank you</vt:lpstr>
    </vt:vector>
  </TitlesOfParts>
  <Company>Bosch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Analyzis of Iono model</dc:title>
  <dc:creator>Lupsic Balazs (CC/ENG2-Bp)</dc:creator>
  <cp:lastModifiedBy>Lupsic Balazs (CC/ENG2-Bp)</cp:lastModifiedBy>
  <cp:revision>118</cp:revision>
  <dcterms:created xsi:type="dcterms:W3CDTF">2019-04-11T11:39:34Z</dcterms:created>
  <dcterms:modified xsi:type="dcterms:W3CDTF">2019-04-17T07:54:13Z</dcterms:modified>
</cp:coreProperties>
</file>

<file path=docProps/thumbnail.jpeg>
</file>